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4BDCD7-ECA5-4855-BF38-D0B60D64EB2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BD4E12-262E-45B5-8E28-BAFC3599B9AD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accent1"/>
              </a:solidFill>
            </a:rPr>
            <a:t>Infected host reservoir</a:t>
          </a:r>
        </a:p>
      </dgm:t>
    </dgm:pt>
    <dgm:pt modelId="{52C3FE1F-9F9C-439D-B120-EFE9A5837132}" type="parTrans" cxnId="{6675CCE3-07BF-4A3E-A019-1251EBCA8A70}">
      <dgm:prSet/>
      <dgm:spPr/>
      <dgm:t>
        <a:bodyPr/>
        <a:lstStyle/>
        <a:p>
          <a:endParaRPr lang="en-US"/>
        </a:p>
      </dgm:t>
    </dgm:pt>
    <dgm:pt modelId="{3CA33F65-D053-48E8-82F7-520034782400}" type="sibTrans" cxnId="{6675CCE3-07BF-4A3E-A019-1251EBCA8A70}">
      <dgm:prSet/>
      <dgm:spPr/>
      <dgm:t>
        <a:bodyPr/>
        <a:lstStyle/>
        <a:p>
          <a:endParaRPr lang="en-US"/>
        </a:p>
      </dgm:t>
    </dgm:pt>
    <dgm:pt modelId="{8BB699AD-6B4E-4562-913E-E64FEFED88FE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sz="1600" dirty="0">
              <a:solidFill>
                <a:schemeClr val="accent1"/>
              </a:solidFill>
            </a:rPr>
            <a:t>Site for replication of infectious agent</a:t>
          </a:r>
          <a:r>
            <a:rPr lang="en-US" sz="1600" dirty="0">
              <a:solidFill>
                <a:schemeClr val="accent1"/>
              </a:solidFill>
              <a:latin typeface="Arial"/>
            </a:rPr>
            <a:t> – Epithelial cells of the Respiratory System</a:t>
          </a:r>
          <a:endParaRPr lang="en-US" sz="1600" dirty="0">
            <a:solidFill>
              <a:schemeClr val="accent1"/>
            </a:solidFill>
          </a:endParaRPr>
        </a:p>
      </dgm:t>
    </dgm:pt>
    <dgm:pt modelId="{B6090EB3-E59B-4158-A0AA-52CA9AA4B4AA}" type="parTrans" cxnId="{04029B23-9211-40EA-B83C-3F61829D352B}">
      <dgm:prSet/>
      <dgm:spPr/>
      <dgm:t>
        <a:bodyPr/>
        <a:lstStyle/>
        <a:p>
          <a:endParaRPr lang="en-US"/>
        </a:p>
      </dgm:t>
    </dgm:pt>
    <dgm:pt modelId="{516C06E2-2602-400E-956D-44458138DE1F}" type="sibTrans" cxnId="{04029B23-9211-40EA-B83C-3F61829D352B}">
      <dgm:prSet/>
      <dgm:spPr/>
      <dgm:t>
        <a:bodyPr/>
        <a:lstStyle/>
        <a:p>
          <a:endParaRPr lang="en-US"/>
        </a:p>
      </dgm:t>
    </dgm:pt>
    <dgm:pt modelId="{A73263EB-76CE-4A72-9B5A-DACB777B0B7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accent1"/>
              </a:solidFill>
            </a:rPr>
            <a:t>Portal of exit via cough &amp; sneeze releasing influenza virus in airborne droplets</a:t>
          </a:r>
        </a:p>
      </dgm:t>
    </dgm:pt>
    <dgm:pt modelId="{3EE1CC66-23A2-4FD5-847C-9F1BAE5D0AF8}" type="parTrans" cxnId="{C2FB100A-2CB5-4006-8DCA-849BF8B3292A}">
      <dgm:prSet/>
      <dgm:spPr/>
      <dgm:t>
        <a:bodyPr/>
        <a:lstStyle/>
        <a:p>
          <a:endParaRPr lang="en-US"/>
        </a:p>
      </dgm:t>
    </dgm:pt>
    <dgm:pt modelId="{125DED40-2D7E-44BC-9E68-7B798FE53C43}" type="sibTrans" cxnId="{C2FB100A-2CB5-4006-8DCA-849BF8B3292A}">
      <dgm:prSet/>
      <dgm:spPr/>
      <dgm:t>
        <a:bodyPr/>
        <a:lstStyle/>
        <a:p>
          <a:endParaRPr lang="en-US"/>
        </a:p>
      </dgm:t>
    </dgm:pt>
    <dgm:pt modelId="{905D6123-4916-43AB-92D4-507D8B425AB1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accent1"/>
              </a:solidFill>
            </a:rPr>
            <a:t>Mode of transmission </a:t>
          </a:r>
        </a:p>
        <a:p>
          <a:r>
            <a:rPr lang="en-US" sz="1600" dirty="0">
              <a:solidFill>
                <a:schemeClr val="accent1"/>
              </a:solidFill>
            </a:rPr>
            <a:t>1. Air borne droplets (direct transmission via close contact) </a:t>
          </a:r>
        </a:p>
        <a:p>
          <a:r>
            <a:rPr lang="en-US" sz="1600" dirty="0">
              <a:solidFill>
                <a:schemeClr val="accent1"/>
              </a:solidFill>
            </a:rPr>
            <a:t>2. Direct contact via touch </a:t>
          </a:r>
        </a:p>
        <a:p>
          <a:r>
            <a:rPr lang="en-US" sz="1600" dirty="0">
              <a:solidFill>
                <a:schemeClr val="accent1"/>
              </a:solidFill>
            </a:rPr>
            <a:t>3. indirect contact via fomites &amp; airborne droplets that have become aerosols</a:t>
          </a:r>
        </a:p>
      </dgm:t>
    </dgm:pt>
    <dgm:pt modelId="{40F293A3-6725-4D26-94A5-BCE83BB4C29C}" type="parTrans" cxnId="{1B6FDD05-9A76-46B2-8314-224FEBFB8075}">
      <dgm:prSet/>
      <dgm:spPr/>
      <dgm:t>
        <a:bodyPr/>
        <a:lstStyle/>
        <a:p>
          <a:endParaRPr lang="en-US"/>
        </a:p>
      </dgm:t>
    </dgm:pt>
    <dgm:pt modelId="{FD232EA8-CBD8-4003-8CEA-22F983CCF828}" type="sibTrans" cxnId="{1B6FDD05-9A76-46B2-8314-224FEBFB8075}">
      <dgm:prSet/>
      <dgm:spPr/>
      <dgm:t>
        <a:bodyPr/>
        <a:lstStyle/>
        <a:p>
          <a:endParaRPr lang="en-US"/>
        </a:p>
      </dgm:t>
    </dgm:pt>
    <dgm:pt modelId="{8706A8CF-8818-4387-8F30-E589E7C81819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accent1"/>
              </a:solidFill>
            </a:rPr>
            <a:t>Portal of entry via inhaling airborne droplets containing influenza virus</a:t>
          </a:r>
        </a:p>
      </dgm:t>
    </dgm:pt>
    <dgm:pt modelId="{09C5DDC0-25BA-4EB6-AA03-509FF294D841}" type="parTrans" cxnId="{77942190-4BA7-46BA-A8A5-E013F247124F}">
      <dgm:prSet/>
      <dgm:spPr/>
      <dgm:t>
        <a:bodyPr/>
        <a:lstStyle/>
        <a:p>
          <a:endParaRPr lang="en-US"/>
        </a:p>
      </dgm:t>
    </dgm:pt>
    <dgm:pt modelId="{52638B7E-E121-45B4-B7DE-86765A514891}" type="sibTrans" cxnId="{77942190-4BA7-46BA-A8A5-E013F247124F}">
      <dgm:prSet/>
      <dgm:spPr/>
      <dgm:t>
        <a:bodyPr/>
        <a:lstStyle/>
        <a:p>
          <a:endParaRPr lang="en-US"/>
        </a:p>
      </dgm:t>
    </dgm:pt>
    <dgm:pt modelId="{171C8CC9-839F-45EF-B516-B3C3662BDE5C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dirty="0">
              <a:solidFill>
                <a:schemeClr val="accent1"/>
              </a:solidFill>
            </a:rPr>
            <a:t>Susceptible host</a:t>
          </a:r>
        </a:p>
      </dgm:t>
    </dgm:pt>
    <dgm:pt modelId="{944E4229-9387-41AE-9DA0-6D3CA56F1CC9}" type="parTrans" cxnId="{7DC609F1-8635-490B-97B4-71CDA0893676}">
      <dgm:prSet/>
      <dgm:spPr/>
      <dgm:t>
        <a:bodyPr/>
        <a:lstStyle/>
        <a:p>
          <a:endParaRPr lang="en-US"/>
        </a:p>
      </dgm:t>
    </dgm:pt>
    <dgm:pt modelId="{8588CEA6-237B-4E47-BD90-5A5AE691D6BB}" type="sibTrans" cxnId="{7DC609F1-8635-490B-97B4-71CDA0893676}">
      <dgm:prSet/>
      <dgm:spPr/>
      <dgm:t>
        <a:bodyPr/>
        <a:lstStyle/>
        <a:p>
          <a:endParaRPr lang="en-US"/>
        </a:p>
      </dgm:t>
    </dgm:pt>
    <dgm:pt modelId="{74725EFB-2943-4159-9A31-B3CE04A57C86}" type="pres">
      <dgm:prSet presAssocID="{204BDCD7-ECA5-4855-BF38-D0B60D64EB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DEFC1C-CAA5-4176-B7AB-FD181FA893C6}" type="pres">
      <dgm:prSet presAssocID="{B8BD4E12-262E-45B5-8E28-BAFC3599B9AD}" presName="node" presStyleLbl="node1" presStyleIdx="0" presStyleCnt="6" custScaleX="138295" custScaleY="95227" custRadScaleRad="91285" custRadScaleInc="-47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B9A58-8321-42DD-B183-5D0533AAB501}" type="pres">
      <dgm:prSet presAssocID="{B8BD4E12-262E-45B5-8E28-BAFC3599B9AD}" presName="spNode" presStyleCnt="0"/>
      <dgm:spPr/>
    </dgm:pt>
    <dgm:pt modelId="{E408AEF1-5134-4B0B-B3AC-FF6FD43F4D9A}" type="pres">
      <dgm:prSet presAssocID="{3CA33F65-D053-48E8-82F7-520034782400}" presName="sibTrans" presStyleLbl="sibTrans1D1" presStyleIdx="0" presStyleCnt="6"/>
      <dgm:spPr/>
      <dgm:t>
        <a:bodyPr/>
        <a:lstStyle/>
        <a:p>
          <a:endParaRPr lang="en-US"/>
        </a:p>
      </dgm:t>
    </dgm:pt>
    <dgm:pt modelId="{871DA48B-C3C6-4F0B-84CB-74BC83710DE1}" type="pres">
      <dgm:prSet presAssocID="{8BB699AD-6B4E-4562-913E-E64FEFED88FE}" presName="node" presStyleLbl="node1" presStyleIdx="1" presStyleCnt="6" custScaleX="166822" custScaleY="143716" custRadScaleRad="102606" custRadScaleInc="25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96EB0-9FBD-4613-A2E2-9BF46B0EA135}" type="pres">
      <dgm:prSet presAssocID="{8BB699AD-6B4E-4562-913E-E64FEFED88FE}" presName="spNode" presStyleCnt="0"/>
      <dgm:spPr/>
    </dgm:pt>
    <dgm:pt modelId="{8626800B-CBF3-49DF-935C-6EA1955F6D20}" type="pres">
      <dgm:prSet presAssocID="{516C06E2-2602-400E-956D-44458138DE1F}" presName="sibTrans" presStyleLbl="sibTrans1D1" presStyleIdx="1" presStyleCnt="6"/>
      <dgm:spPr/>
      <dgm:t>
        <a:bodyPr/>
        <a:lstStyle/>
        <a:p>
          <a:endParaRPr lang="en-US"/>
        </a:p>
      </dgm:t>
    </dgm:pt>
    <dgm:pt modelId="{40E5ABA5-8EBB-4904-BF19-BADA06FD9C4B}" type="pres">
      <dgm:prSet presAssocID="{A73263EB-76CE-4A72-9B5A-DACB777B0B7C}" presName="node" presStyleLbl="node1" presStyleIdx="2" presStyleCnt="6" custScaleX="136513" custScaleY="169646" custRadScaleRad="100375" custRadScaleInc="-428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10077-E564-423E-9EFC-6A0BE1CC0ECC}" type="pres">
      <dgm:prSet presAssocID="{A73263EB-76CE-4A72-9B5A-DACB777B0B7C}" presName="spNode" presStyleCnt="0"/>
      <dgm:spPr/>
    </dgm:pt>
    <dgm:pt modelId="{296EDFA6-0584-4608-8E1E-22D5D1AE53B0}" type="pres">
      <dgm:prSet presAssocID="{125DED40-2D7E-44BC-9E68-7B798FE53C43}" presName="sibTrans" presStyleLbl="sibTrans1D1" presStyleIdx="2" presStyleCnt="6"/>
      <dgm:spPr/>
      <dgm:t>
        <a:bodyPr/>
        <a:lstStyle/>
        <a:p>
          <a:endParaRPr lang="en-US"/>
        </a:p>
      </dgm:t>
    </dgm:pt>
    <dgm:pt modelId="{9BE7AAA1-A386-452F-9C19-93D9C488483D}" type="pres">
      <dgm:prSet presAssocID="{905D6123-4916-43AB-92D4-507D8B425AB1}" presName="node" presStyleLbl="node1" presStyleIdx="3" presStyleCnt="6" custScaleX="168498" custScaleY="298213" custRadScaleRad="100166" custRadScaleInc="427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311C3-6D61-4C58-957D-0934AB8F7B2F}" type="pres">
      <dgm:prSet presAssocID="{905D6123-4916-43AB-92D4-507D8B425AB1}" presName="spNode" presStyleCnt="0"/>
      <dgm:spPr/>
    </dgm:pt>
    <dgm:pt modelId="{95817AFD-F399-4D80-BB2D-2C649A663ED0}" type="pres">
      <dgm:prSet presAssocID="{FD232EA8-CBD8-4003-8CEA-22F983CCF82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4C0F0C23-51A3-4860-9E09-6220C3E180E5}" type="pres">
      <dgm:prSet presAssocID="{8706A8CF-8818-4387-8F30-E589E7C81819}" presName="node" presStyleLbl="node1" presStyleIdx="4" presStyleCnt="6" custScaleX="164684" custScaleY="135469" custRadScaleRad="130096" custRadScaleInc="74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DBEE1-38C3-4441-911A-C6A8B3ECD839}" type="pres">
      <dgm:prSet presAssocID="{8706A8CF-8818-4387-8F30-E589E7C81819}" presName="spNode" presStyleCnt="0"/>
      <dgm:spPr/>
    </dgm:pt>
    <dgm:pt modelId="{15A4069E-65F8-4C6E-BE6F-220CC3D99173}" type="pres">
      <dgm:prSet presAssocID="{52638B7E-E121-45B4-B7DE-86765A514891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85D7E37-D9BD-4024-BC72-1BBB5B2DE22E}" type="pres">
      <dgm:prSet presAssocID="{171C8CC9-839F-45EF-B516-B3C3662BDE5C}" presName="node" presStyleLbl="node1" presStyleIdx="5" presStyleCnt="6" custScaleX="158182" custScaleY="105807" custRadScaleRad="116179" custRadScaleInc="-45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323AD-FD5A-4868-9C1F-70D670BE8DC8}" type="pres">
      <dgm:prSet presAssocID="{171C8CC9-839F-45EF-B516-B3C3662BDE5C}" presName="spNode" presStyleCnt="0"/>
      <dgm:spPr/>
    </dgm:pt>
    <dgm:pt modelId="{4D7518C9-DCBA-4D9F-80E7-D62DAFD4C77E}" type="pres">
      <dgm:prSet presAssocID="{8588CEA6-237B-4E47-BD90-5A5AE691D6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04029B23-9211-40EA-B83C-3F61829D352B}" srcId="{204BDCD7-ECA5-4855-BF38-D0B60D64EB24}" destId="{8BB699AD-6B4E-4562-913E-E64FEFED88FE}" srcOrd="1" destOrd="0" parTransId="{B6090EB3-E59B-4158-A0AA-52CA9AA4B4AA}" sibTransId="{516C06E2-2602-400E-956D-44458138DE1F}"/>
    <dgm:cxn modelId="{CAF208EC-E9EB-4836-8171-041AFF62C69D}" type="presOf" srcId="{8706A8CF-8818-4387-8F30-E589E7C81819}" destId="{4C0F0C23-51A3-4860-9E09-6220C3E180E5}" srcOrd="0" destOrd="0" presId="urn:microsoft.com/office/officeart/2005/8/layout/cycle5"/>
    <dgm:cxn modelId="{37CB5714-46AB-4504-ACD5-32783CC1971D}" type="presOf" srcId="{8588CEA6-237B-4E47-BD90-5A5AE691D6BB}" destId="{4D7518C9-DCBA-4D9F-80E7-D62DAFD4C77E}" srcOrd="0" destOrd="0" presId="urn:microsoft.com/office/officeart/2005/8/layout/cycle5"/>
    <dgm:cxn modelId="{68C33146-224C-4529-9615-07419BC12458}" type="presOf" srcId="{204BDCD7-ECA5-4855-BF38-D0B60D64EB24}" destId="{74725EFB-2943-4159-9A31-B3CE04A57C86}" srcOrd="0" destOrd="0" presId="urn:microsoft.com/office/officeart/2005/8/layout/cycle5"/>
    <dgm:cxn modelId="{1B6FDD05-9A76-46B2-8314-224FEBFB8075}" srcId="{204BDCD7-ECA5-4855-BF38-D0B60D64EB24}" destId="{905D6123-4916-43AB-92D4-507D8B425AB1}" srcOrd="3" destOrd="0" parTransId="{40F293A3-6725-4D26-94A5-BCE83BB4C29C}" sibTransId="{FD232EA8-CBD8-4003-8CEA-22F983CCF828}"/>
    <dgm:cxn modelId="{1CDABE86-8975-4C85-A2B4-B517768E7FAA}" type="presOf" srcId="{A73263EB-76CE-4A72-9B5A-DACB777B0B7C}" destId="{40E5ABA5-8EBB-4904-BF19-BADA06FD9C4B}" srcOrd="0" destOrd="0" presId="urn:microsoft.com/office/officeart/2005/8/layout/cycle5"/>
    <dgm:cxn modelId="{7DC609F1-8635-490B-97B4-71CDA0893676}" srcId="{204BDCD7-ECA5-4855-BF38-D0B60D64EB24}" destId="{171C8CC9-839F-45EF-B516-B3C3662BDE5C}" srcOrd="5" destOrd="0" parTransId="{944E4229-9387-41AE-9DA0-6D3CA56F1CC9}" sibTransId="{8588CEA6-237B-4E47-BD90-5A5AE691D6BB}"/>
    <dgm:cxn modelId="{BE129FE9-3C5A-483F-84DF-6549B6C2ABAA}" type="presOf" srcId="{52638B7E-E121-45B4-B7DE-86765A514891}" destId="{15A4069E-65F8-4C6E-BE6F-220CC3D99173}" srcOrd="0" destOrd="0" presId="urn:microsoft.com/office/officeart/2005/8/layout/cycle5"/>
    <dgm:cxn modelId="{8C5DF6E1-17FC-49D8-9745-81E67AFF1B74}" type="presOf" srcId="{125DED40-2D7E-44BC-9E68-7B798FE53C43}" destId="{296EDFA6-0584-4608-8E1E-22D5D1AE53B0}" srcOrd="0" destOrd="0" presId="urn:microsoft.com/office/officeart/2005/8/layout/cycle5"/>
    <dgm:cxn modelId="{77942190-4BA7-46BA-A8A5-E013F247124F}" srcId="{204BDCD7-ECA5-4855-BF38-D0B60D64EB24}" destId="{8706A8CF-8818-4387-8F30-E589E7C81819}" srcOrd="4" destOrd="0" parTransId="{09C5DDC0-25BA-4EB6-AA03-509FF294D841}" sibTransId="{52638B7E-E121-45B4-B7DE-86765A514891}"/>
    <dgm:cxn modelId="{4D66874A-D150-4DCA-81B1-DB8E2703D8BC}" type="presOf" srcId="{905D6123-4916-43AB-92D4-507D8B425AB1}" destId="{9BE7AAA1-A386-452F-9C19-93D9C488483D}" srcOrd="0" destOrd="0" presId="urn:microsoft.com/office/officeart/2005/8/layout/cycle5"/>
    <dgm:cxn modelId="{C79F5652-2338-4B03-8D7A-C880460A0977}" type="presOf" srcId="{171C8CC9-839F-45EF-B516-B3C3662BDE5C}" destId="{285D7E37-D9BD-4024-BC72-1BBB5B2DE22E}" srcOrd="0" destOrd="0" presId="urn:microsoft.com/office/officeart/2005/8/layout/cycle5"/>
    <dgm:cxn modelId="{6675CCE3-07BF-4A3E-A019-1251EBCA8A70}" srcId="{204BDCD7-ECA5-4855-BF38-D0B60D64EB24}" destId="{B8BD4E12-262E-45B5-8E28-BAFC3599B9AD}" srcOrd="0" destOrd="0" parTransId="{52C3FE1F-9F9C-439D-B120-EFE9A5837132}" sibTransId="{3CA33F65-D053-48E8-82F7-520034782400}"/>
    <dgm:cxn modelId="{C2FB100A-2CB5-4006-8DCA-849BF8B3292A}" srcId="{204BDCD7-ECA5-4855-BF38-D0B60D64EB24}" destId="{A73263EB-76CE-4A72-9B5A-DACB777B0B7C}" srcOrd="2" destOrd="0" parTransId="{3EE1CC66-23A2-4FD5-847C-9F1BAE5D0AF8}" sibTransId="{125DED40-2D7E-44BC-9E68-7B798FE53C43}"/>
    <dgm:cxn modelId="{858DA42D-102E-414F-87A9-8C66F9FB3259}" type="presOf" srcId="{B8BD4E12-262E-45B5-8E28-BAFC3599B9AD}" destId="{F4DEFC1C-CAA5-4176-B7AB-FD181FA893C6}" srcOrd="0" destOrd="0" presId="urn:microsoft.com/office/officeart/2005/8/layout/cycle5"/>
    <dgm:cxn modelId="{056DB42B-35C0-4259-9A8C-080F4A96206F}" type="presOf" srcId="{FD232EA8-CBD8-4003-8CEA-22F983CCF828}" destId="{95817AFD-F399-4D80-BB2D-2C649A663ED0}" srcOrd="0" destOrd="0" presId="urn:microsoft.com/office/officeart/2005/8/layout/cycle5"/>
    <dgm:cxn modelId="{9DCFCB36-317C-49C3-93AC-119BCA37EA6C}" type="presOf" srcId="{3CA33F65-D053-48E8-82F7-520034782400}" destId="{E408AEF1-5134-4B0B-B3AC-FF6FD43F4D9A}" srcOrd="0" destOrd="0" presId="urn:microsoft.com/office/officeart/2005/8/layout/cycle5"/>
    <dgm:cxn modelId="{AAF2DD63-1BE7-48A6-AA89-3622CB5879C6}" type="presOf" srcId="{516C06E2-2602-400E-956D-44458138DE1F}" destId="{8626800B-CBF3-49DF-935C-6EA1955F6D20}" srcOrd="0" destOrd="0" presId="urn:microsoft.com/office/officeart/2005/8/layout/cycle5"/>
    <dgm:cxn modelId="{93CFAEDB-B77D-461F-8FEB-2869267E8340}" type="presOf" srcId="{8BB699AD-6B4E-4562-913E-E64FEFED88FE}" destId="{871DA48B-C3C6-4F0B-84CB-74BC83710DE1}" srcOrd="0" destOrd="0" presId="urn:microsoft.com/office/officeart/2005/8/layout/cycle5"/>
    <dgm:cxn modelId="{194840AF-B0F2-4667-BC1B-C70BC39B5618}" type="presParOf" srcId="{74725EFB-2943-4159-9A31-B3CE04A57C86}" destId="{F4DEFC1C-CAA5-4176-B7AB-FD181FA893C6}" srcOrd="0" destOrd="0" presId="urn:microsoft.com/office/officeart/2005/8/layout/cycle5"/>
    <dgm:cxn modelId="{8D4BF16C-996A-4231-AECD-DB7A372B8465}" type="presParOf" srcId="{74725EFB-2943-4159-9A31-B3CE04A57C86}" destId="{23EB9A58-8321-42DD-B183-5D0533AAB501}" srcOrd="1" destOrd="0" presId="urn:microsoft.com/office/officeart/2005/8/layout/cycle5"/>
    <dgm:cxn modelId="{15752394-68DC-4AB0-827C-2FAE9025D215}" type="presParOf" srcId="{74725EFB-2943-4159-9A31-B3CE04A57C86}" destId="{E408AEF1-5134-4B0B-B3AC-FF6FD43F4D9A}" srcOrd="2" destOrd="0" presId="urn:microsoft.com/office/officeart/2005/8/layout/cycle5"/>
    <dgm:cxn modelId="{47B1AE30-E3B2-419F-B9B2-0DDF72B1E966}" type="presParOf" srcId="{74725EFB-2943-4159-9A31-B3CE04A57C86}" destId="{871DA48B-C3C6-4F0B-84CB-74BC83710DE1}" srcOrd="3" destOrd="0" presId="urn:microsoft.com/office/officeart/2005/8/layout/cycle5"/>
    <dgm:cxn modelId="{1613C141-9445-4EBA-83E7-21DF6E28B8CD}" type="presParOf" srcId="{74725EFB-2943-4159-9A31-B3CE04A57C86}" destId="{C6C96EB0-9FBD-4613-A2E2-9BF46B0EA135}" srcOrd="4" destOrd="0" presId="urn:microsoft.com/office/officeart/2005/8/layout/cycle5"/>
    <dgm:cxn modelId="{7E8605D7-9E68-416C-B354-E21178ED8397}" type="presParOf" srcId="{74725EFB-2943-4159-9A31-B3CE04A57C86}" destId="{8626800B-CBF3-49DF-935C-6EA1955F6D20}" srcOrd="5" destOrd="0" presId="urn:microsoft.com/office/officeart/2005/8/layout/cycle5"/>
    <dgm:cxn modelId="{3CE6E8AB-80A4-46FF-A9DC-60DCC5557F60}" type="presParOf" srcId="{74725EFB-2943-4159-9A31-B3CE04A57C86}" destId="{40E5ABA5-8EBB-4904-BF19-BADA06FD9C4B}" srcOrd="6" destOrd="0" presId="urn:microsoft.com/office/officeart/2005/8/layout/cycle5"/>
    <dgm:cxn modelId="{30DA129C-0B1C-47B7-BF83-7B1264C4904B}" type="presParOf" srcId="{74725EFB-2943-4159-9A31-B3CE04A57C86}" destId="{B3A10077-E564-423E-9EFC-6A0BE1CC0ECC}" srcOrd="7" destOrd="0" presId="urn:microsoft.com/office/officeart/2005/8/layout/cycle5"/>
    <dgm:cxn modelId="{A80F6559-153D-42C2-850C-1F0D806F2002}" type="presParOf" srcId="{74725EFB-2943-4159-9A31-B3CE04A57C86}" destId="{296EDFA6-0584-4608-8E1E-22D5D1AE53B0}" srcOrd="8" destOrd="0" presId="urn:microsoft.com/office/officeart/2005/8/layout/cycle5"/>
    <dgm:cxn modelId="{A4E85B54-AA52-4162-8E6F-9C718C1F5191}" type="presParOf" srcId="{74725EFB-2943-4159-9A31-B3CE04A57C86}" destId="{9BE7AAA1-A386-452F-9C19-93D9C488483D}" srcOrd="9" destOrd="0" presId="urn:microsoft.com/office/officeart/2005/8/layout/cycle5"/>
    <dgm:cxn modelId="{DE843DF2-81E4-4711-ADD0-AF864158B7E3}" type="presParOf" srcId="{74725EFB-2943-4159-9A31-B3CE04A57C86}" destId="{255311C3-6D61-4C58-957D-0934AB8F7B2F}" srcOrd="10" destOrd="0" presId="urn:microsoft.com/office/officeart/2005/8/layout/cycle5"/>
    <dgm:cxn modelId="{C49F3C64-DB12-4295-ACFE-2F52832656DD}" type="presParOf" srcId="{74725EFB-2943-4159-9A31-B3CE04A57C86}" destId="{95817AFD-F399-4D80-BB2D-2C649A663ED0}" srcOrd="11" destOrd="0" presId="urn:microsoft.com/office/officeart/2005/8/layout/cycle5"/>
    <dgm:cxn modelId="{9FB2C8D4-08A1-4868-B75D-DDA7783A9365}" type="presParOf" srcId="{74725EFB-2943-4159-9A31-B3CE04A57C86}" destId="{4C0F0C23-51A3-4860-9E09-6220C3E180E5}" srcOrd="12" destOrd="0" presId="urn:microsoft.com/office/officeart/2005/8/layout/cycle5"/>
    <dgm:cxn modelId="{38343945-54C2-42B7-9FF1-F731E3FD4DDA}" type="presParOf" srcId="{74725EFB-2943-4159-9A31-B3CE04A57C86}" destId="{724DBEE1-38C3-4441-911A-C6A8B3ECD839}" srcOrd="13" destOrd="0" presId="urn:microsoft.com/office/officeart/2005/8/layout/cycle5"/>
    <dgm:cxn modelId="{9E981E57-0508-4737-8596-CDF44C9EF259}" type="presParOf" srcId="{74725EFB-2943-4159-9A31-B3CE04A57C86}" destId="{15A4069E-65F8-4C6E-BE6F-220CC3D99173}" srcOrd="14" destOrd="0" presId="urn:microsoft.com/office/officeart/2005/8/layout/cycle5"/>
    <dgm:cxn modelId="{1963E253-B126-4F40-B30B-550DA06DF5CE}" type="presParOf" srcId="{74725EFB-2943-4159-9A31-B3CE04A57C86}" destId="{285D7E37-D9BD-4024-BC72-1BBB5B2DE22E}" srcOrd="15" destOrd="0" presId="urn:microsoft.com/office/officeart/2005/8/layout/cycle5"/>
    <dgm:cxn modelId="{4705E75F-4135-46CD-8E72-ACFE672008F8}" type="presParOf" srcId="{74725EFB-2943-4159-9A31-B3CE04A57C86}" destId="{9F4323AD-FD5A-4868-9C1F-70D670BE8DC8}" srcOrd="16" destOrd="0" presId="urn:microsoft.com/office/officeart/2005/8/layout/cycle5"/>
    <dgm:cxn modelId="{54F8D3CA-DF74-426C-87F8-678A339ECF9B}" type="presParOf" srcId="{74725EFB-2943-4159-9A31-B3CE04A57C86}" destId="{4D7518C9-DCBA-4D9F-80E7-D62DAFD4C77E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14BE8-392B-4190-8B31-D8D922D3A93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A075F-81B0-4F41-A7F9-C168A409C3A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Direct transmission</a:t>
          </a:r>
        </a:p>
      </dgm:t>
    </dgm:pt>
    <dgm:pt modelId="{33F84C2F-D1A7-4177-88F3-A84F8AAC69A2}" type="parTrans" cxnId="{E0E39C25-701A-468C-8C79-C7ABEFADF78A}">
      <dgm:prSet/>
      <dgm:spPr/>
      <dgm:t>
        <a:bodyPr/>
        <a:lstStyle/>
        <a:p>
          <a:endParaRPr lang="en-US" sz="2000"/>
        </a:p>
      </dgm:t>
    </dgm:pt>
    <dgm:pt modelId="{F251FB05-3E5A-48AC-BA54-0AC5A440366D}" type="sibTrans" cxnId="{E0E39C25-701A-468C-8C79-C7ABEFADF78A}">
      <dgm:prSet/>
      <dgm:spPr/>
      <dgm:t>
        <a:bodyPr/>
        <a:lstStyle/>
        <a:p>
          <a:endParaRPr lang="en-US" sz="2000"/>
        </a:p>
      </dgm:t>
    </dgm:pt>
    <dgm:pt modelId="{834FC05F-049D-4980-A4A5-A68CA4CC22D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Direct contact</a:t>
          </a:r>
        </a:p>
      </dgm:t>
    </dgm:pt>
    <dgm:pt modelId="{69A060F3-DB2E-477D-BE07-83A5A05768DE}" type="parTrans" cxnId="{AFDEC28B-D498-4A92-A462-D278B3EBB05B}">
      <dgm:prSet custT="1"/>
      <dgm:spPr/>
      <dgm:t>
        <a:bodyPr/>
        <a:lstStyle/>
        <a:p>
          <a:endParaRPr lang="en-US" sz="2000"/>
        </a:p>
      </dgm:t>
    </dgm:pt>
    <dgm:pt modelId="{F30E1DE6-006A-4B67-B2A6-D3C623247B52}" type="sibTrans" cxnId="{AFDEC28B-D498-4A92-A462-D278B3EBB05B}">
      <dgm:prSet/>
      <dgm:spPr/>
      <dgm:t>
        <a:bodyPr/>
        <a:lstStyle/>
        <a:p>
          <a:endParaRPr lang="en-US" sz="2000"/>
        </a:p>
      </dgm:t>
    </dgm:pt>
    <dgm:pt modelId="{49478038-C56D-4800-BFF5-5EE7F49EC3E7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Transmission due to physical touch between an infected host and a susceptible host via body fluids on hands after cough or sneeze</a:t>
          </a:r>
        </a:p>
      </dgm:t>
    </dgm:pt>
    <dgm:pt modelId="{84EFBB15-27EF-41CF-8834-974A7889858F}" type="parTrans" cxnId="{53F5E2F9-F93B-47AE-A178-3F1EA2998842}">
      <dgm:prSet custT="1"/>
      <dgm:spPr/>
      <dgm:t>
        <a:bodyPr/>
        <a:lstStyle/>
        <a:p>
          <a:endParaRPr lang="en-US" sz="2000"/>
        </a:p>
      </dgm:t>
    </dgm:pt>
    <dgm:pt modelId="{25495C1F-11D8-4DB8-85A4-9F722CB73BEC}" type="sibTrans" cxnId="{53F5E2F9-F93B-47AE-A178-3F1EA2998842}">
      <dgm:prSet/>
      <dgm:spPr/>
      <dgm:t>
        <a:bodyPr/>
        <a:lstStyle/>
        <a:p>
          <a:endParaRPr lang="en-US" sz="2000"/>
        </a:p>
      </dgm:t>
    </dgm:pt>
    <dgm:pt modelId="{6B7B10DC-28AE-4712-9906-65C3382DA1FF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Close contact</a:t>
          </a:r>
        </a:p>
      </dgm:t>
    </dgm:pt>
    <dgm:pt modelId="{21179F87-F211-4F13-B569-4DF382F977E2}" type="parTrans" cxnId="{8B471A3A-430F-4201-97C0-A3226CAA688A}">
      <dgm:prSet custT="1"/>
      <dgm:spPr/>
      <dgm:t>
        <a:bodyPr/>
        <a:lstStyle/>
        <a:p>
          <a:endParaRPr lang="en-US" sz="2000"/>
        </a:p>
      </dgm:t>
    </dgm:pt>
    <dgm:pt modelId="{79D26B4E-64F1-4768-8939-0F71E87EE81B}" type="sibTrans" cxnId="{8B471A3A-430F-4201-97C0-A3226CAA688A}">
      <dgm:prSet/>
      <dgm:spPr/>
      <dgm:t>
        <a:bodyPr/>
        <a:lstStyle/>
        <a:p>
          <a:endParaRPr lang="en-US" sz="2000"/>
        </a:p>
      </dgm:t>
    </dgm:pt>
    <dgm:pt modelId="{8003B9F0-F653-49F6-B246-D1A394BAB28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Transmission of pathogen in airborne droplets between an infected host and a susceptible host, such as sneezing/coughing within 1 metre or due</a:t>
          </a:r>
          <a:br>
            <a:rPr lang="en-GB" sz="2000" dirty="0">
              <a:solidFill>
                <a:schemeClr val="tx1"/>
              </a:solidFill>
            </a:rPr>
          </a:br>
          <a:r>
            <a:rPr lang="en-GB" sz="2000" dirty="0">
              <a:solidFill>
                <a:schemeClr val="tx1"/>
              </a:solidFill>
            </a:rPr>
            <a:t>to close proximity</a:t>
          </a:r>
          <a:endParaRPr lang="en-US" sz="2000" dirty="0">
            <a:solidFill>
              <a:schemeClr val="tx1"/>
            </a:solidFill>
          </a:endParaRPr>
        </a:p>
      </dgm:t>
    </dgm:pt>
    <dgm:pt modelId="{3CA4FB3B-4574-430F-A177-60C21AFA8ADE}" type="parTrans" cxnId="{17894D22-D140-4D05-9DFA-ABD1F919A106}">
      <dgm:prSet custT="1"/>
      <dgm:spPr/>
      <dgm:t>
        <a:bodyPr/>
        <a:lstStyle/>
        <a:p>
          <a:endParaRPr lang="en-US" sz="2000"/>
        </a:p>
      </dgm:t>
    </dgm:pt>
    <dgm:pt modelId="{9966A604-30C4-49D4-98CA-CAC880B5A0C7}" type="sibTrans" cxnId="{17894D22-D140-4D05-9DFA-ABD1F919A106}">
      <dgm:prSet/>
      <dgm:spPr/>
      <dgm:t>
        <a:bodyPr/>
        <a:lstStyle/>
        <a:p>
          <a:endParaRPr lang="en-US" sz="2000"/>
        </a:p>
      </dgm:t>
    </dgm:pt>
    <dgm:pt modelId="{0E9FCC1A-24E9-4F4C-A2D8-94695D4B18E7}" type="pres">
      <dgm:prSet presAssocID="{E2F14BE8-392B-4190-8B31-D8D922D3A9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1C35C1-4E5E-4B45-8754-DAC8994C9D4D}" type="pres">
      <dgm:prSet presAssocID="{AFBA075F-81B0-4F41-A7F9-C168A409C3A6}" presName="root1" presStyleCnt="0"/>
      <dgm:spPr/>
    </dgm:pt>
    <dgm:pt modelId="{09E9D1FD-0B22-44BF-804F-38C5FF4A3386}" type="pres">
      <dgm:prSet presAssocID="{AFBA075F-81B0-4F41-A7F9-C168A409C3A6}" presName="LevelOneTextNode" presStyleLbl="node0" presStyleIdx="0" presStyleCnt="1" custScaleX="81373" custScaleY="67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9344-D108-4922-A9C3-FC37DA4BE153}" type="pres">
      <dgm:prSet presAssocID="{AFBA075F-81B0-4F41-A7F9-C168A409C3A6}" presName="level2hierChild" presStyleCnt="0"/>
      <dgm:spPr/>
    </dgm:pt>
    <dgm:pt modelId="{1ADF6484-3E6E-4889-97CF-D9BC7A84E18A}" type="pres">
      <dgm:prSet presAssocID="{69A060F3-DB2E-477D-BE07-83A5A05768D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27CB7BC-9410-445A-92CC-4F1C6066D914}" type="pres">
      <dgm:prSet presAssocID="{69A060F3-DB2E-477D-BE07-83A5A05768D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5897B97-14B4-4664-AC0B-C80094EF5026}" type="pres">
      <dgm:prSet presAssocID="{834FC05F-049D-4980-A4A5-A68CA4CC22D6}" presName="root2" presStyleCnt="0"/>
      <dgm:spPr/>
    </dgm:pt>
    <dgm:pt modelId="{CC462B86-F164-4F0D-BAF0-64327E94C2EA}" type="pres">
      <dgm:prSet presAssocID="{834FC05F-049D-4980-A4A5-A68CA4CC22D6}" presName="LevelTwoTextNode" presStyleLbl="node2" presStyleIdx="0" presStyleCnt="2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3E7D0-AEE0-443F-A696-2136A4B46323}" type="pres">
      <dgm:prSet presAssocID="{834FC05F-049D-4980-A4A5-A68CA4CC22D6}" presName="level3hierChild" presStyleCnt="0"/>
      <dgm:spPr/>
    </dgm:pt>
    <dgm:pt modelId="{B19FD381-C828-40B3-8AF6-206BB11AE71D}" type="pres">
      <dgm:prSet presAssocID="{84EFBB15-27EF-41CF-8834-974A7889858F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21A40E38-42DB-4CB6-B232-44A54E4C4517}" type="pres">
      <dgm:prSet presAssocID="{84EFBB15-27EF-41CF-8834-974A7889858F}" presName="connTx" presStyleLbl="parChTrans1D3" presStyleIdx="0" presStyleCnt="2"/>
      <dgm:spPr/>
      <dgm:t>
        <a:bodyPr/>
        <a:lstStyle/>
        <a:p>
          <a:endParaRPr lang="en-US"/>
        </a:p>
      </dgm:t>
    </dgm:pt>
    <dgm:pt modelId="{C3EEF4AE-D64F-42FA-87B7-AA360958D0BB}" type="pres">
      <dgm:prSet presAssocID="{49478038-C56D-4800-BFF5-5EE7F49EC3E7}" presName="root2" presStyleCnt="0"/>
      <dgm:spPr/>
    </dgm:pt>
    <dgm:pt modelId="{15978340-5882-461B-B6E0-EC1A4CB6EF88}" type="pres">
      <dgm:prSet presAssocID="{49478038-C56D-4800-BFF5-5EE7F49EC3E7}" presName="LevelTwoTextNode" presStyleLbl="node3" presStyleIdx="0" presStyleCnt="2" custScaleX="303170" custScaleY="172069" custLinFactNeighborX="-29885" custLinFactNeighborY="2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CCC19-8F27-4577-9B6B-46EB40917ADF}" type="pres">
      <dgm:prSet presAssocID="{49478038-C56D-4800-BFF5-5EE7F49EC3E7}" presName="level3hierChild" presStyleCnt="0"/>
      <dgm:spPr/>
    </dgm:pt>
    <dgm:pt modelId="{14857194-9E52-4A15-8E91-4C2022729183}" type="pres">
      <dgm:prSet presAssocID="{21179F87-F211-4F13-B569-4DF382F977E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7F228368-602D-44A7-AAE6-01C7E272DFEF}" type="pres">
      <dgm:prSet presAssocID="{21179F87-F211-4F13-B569-4DF382F977E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3FF989A-7200-40C4-B370-640FD855C144}" type="pres">
      <dgm:prSet presAssocID="{6B7B10DC-28AE-4712-9906-65C3382DA1FF}" presName="root2" presStyleCnt="0"/>
      <dgm:spPr/>
    </dgm:pt>
    <dgm:pt modelId="{DF814F17-8525-4209-AE4C-164E9FDA1BC5}" type="pres">
      <dgm:prSet presAssocID="{6B7B10DC-28AE-4712-9906-65C3382DA1FF}" presName="LevelTwoTextNode" presStyleLbl="node2" presStyleIdx="1" presStyleCnt="2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78076A-0E6B-4449-89DB-4EF48FE88AE1}" type="pres">
      <dgm:prSet presAssocID="{6B7B10DC-28AE-4712-9906-65C3382DA1FF}" presName="level3hierChild" presStyleCnt="0"/>
      <dgm:spPr/>
    </dgm:pt>
    <dgm:pt modelId="{48D45E31-0320-47BA-861D-782189FDECF4}" type="pres">
      <dgm:prSet presAssocID="{3CA4FB3B-4574-430F-A177-60C21AFA8ADE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72E134D1-8DCD-4F7E-83DE-B958D65FF371}" type="pres">
      <dgm:prSet presAssocID="{3CA4FB3B-4574-430F-A177-60C21AFA8ADE}" presName="connTx" presStyleLbl="parChTrans1D3" presStyleIdx="1" presStyleCnt="2"/>
      <dgm:spPr/>
      <dgm:t>
        <a:bodyPr/>
        <a:lstStyle/>
        <a:p>
          <a:endParaRPr lang="en-US"/>
        </a:p>
      </dgm:t>
    </dgm:pt>
    <dgm:pt modelId="{DA959F16-C937-49BE-B1C7-4216D037497E}" type="pres">
      <dgm:prSet presAssocID="{8003B9F0-F653-49F6-B246-D1A394BAB28C}" presName="root2" presStyleCnt="0"/>
      <dgm:spPr/>
    </dgm:pt>
    <dgm:pt modelId="{1D82A5D6-1EA5-41FD-A91B-588171F13877}" type="pres">
      <dgm:prSet presAssocID="{8003B9F0-F653-49F6-B246-D1A394BAB28C}" presName="LevelTwoTextNode" presStyleLbl="node3" presStyleIdx="1" presStyleCnt="2" custScaleX="303170" custScaleY="172069" custLinFactNeighborX="-30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BE8D6-A374-4E51-903B-4E4F40EEAEDD}" type="pres">
      <dgm:prSet presAssocID="{8003B9F0-F653-49F6-B246-D1A394BAB28C}" presName="level3hierChild" presStyleCnt="0"/>
      <dgm:spPr/>
    </dgm:pt>
  </dgm:ptLst>
  <dgm:cxnLst>
    <dgm:cxn modelId="{E0E39C25-701A-468C-8C79-C7ABEFADF78A}" srcId="{E2F14BE8-392B-4190-8B31-D8D922D3A932}" destId="{AFBA075F-81B0-4F41-A7F9-C168A409C3A6}" srcOrd="0" destOrd="0" parTransId="{33F84C2F-D1A7-4177-88F3-A84F8AAC69A2}" sibTransId="{F251FB05-3E5A-48AC-BA54-0AC5A440366D}"/>
    <dgm:cxn modelId="{E2A710E6-E8ED-4C10-B6DE-88446466DECD}" type="presOf" srcId="{E2F14BE8-392B-4190-8B31-D8D922D3A932}" destId="{0E9FCC1A-24E9-4F4C-A2D8-94695D4B18E7}" srcOrd="0" destOrd="0" presId="urn:microsoft.com/office/officeart/2005/8/layout/hierarchy2"/>
    <dgm:cxn modelId="{0227FF4B-E424-4A55-B56B-9F7B9AFFD3F0}" type="presOf" srcId="{49478038-C56D-4800-BFF5-5EE7F49EC3E7}" destId="{15978340-5882-461B-B6E0-EC1A4CB6EF88}" srcOrd="0" destOrd="0" presId="urn:microsoft.com/office/officeart/2005/8/layout/hierarchy2"/>
    <dgm:cxn modelId="{AB14EE5F-3540-4D41-996E-1294E7B9FC5E}" type="presOf" srcId="{8003B9F0-F653-49F6-B246-D1A394BAB28C}" destId="{1D82A5D6-1EA5-41FD-A91B-588171F13877}" srcOrd="0" destOrd="0" presId="urn:microsoft.com/office/officeart/2005/8/layout/hierarchy2"/>
    <dgm:cxn modelId="{D768C87D-DFB0-4F47-B87E-B75E5A54046B}" type="presOf" srcId="{84EFBB15-27EF-41CF-8834-974A7889858F}" destId="{B19FD381-C828-40B3-8AF6-206BB11AE71D}" srcOrd="0" destOrd="0" presId="urn:microsoft.com/office/officeart/2005/8/layout/hierarchy2"/>
    <dgm:cxn modelId="{AFDEC28B-D498-4A92-A462-D278B3EBB05B}" srcId="{AFBA075F-81B0-4F41-A7F9-C168A409C3A6}" destId="{834FC05F-049D-4980-A4A5-A68CA4CC22D6}" srcOrd="0" destOrd="0" parTransId="{69A060F3-DB2E-477D-BE07-83A5A05768DE}" sibTransId="{F30E1DE6-006A-4B67-B2A6-D3C623247B52}"/>
    <dgm:cxn modelId="{39C9EE91-AE63-4DFE-A8B3-D1E7B1C8EE25}" type="presOf" srcId="{AFBA075F-81B0-4F41-A7F9-C168A409C3A6}" destId="{09E9D1FD-0B22-44BF-804F-38C5FF4A3386}" srcOrd="0" destOrd="0" presId="urn:microsoft.com/office/officeart/2005/8/layout/hierarchy2"/>
    <dgm:cxn modelId="{9F0B9322-CB57-4BC8-B9A1-41C213940574}" type="presOf" srcId="{69A060F3-DB2E-477D-BE07-83A5A05768DE}" destId="{B27CB7BC-9410-445A-92CC-4F1C6066D914}" srcOrd="1" destOrd="0" presId="urn:microsoft.com/office/officeart/2005/8/layout/hierarchy2"/>
    <dgm:cxn modelId="{1569C850-9714-4A62-B3EB-CFFC96B9AA7D}" type="presOf" srcId="{21179F87-F211-4F13-B569-4DF382F977E2}" destId="{14857194-9E52-4A15-8E91-4C2022729183}" srcOrd="0" destOrd="0" presId="urn:microsoft.com/office/officeart/2005/8/layout/hierarchy2"/>
    <dgm:cxn modelId="{7044DF90-8E58-4DBF-8EDD-69EABF6A6C5A}" type="presOf" srcId="{21179F87-F211-4F13-B569-4DF382F977E2}" destId="{7F228368-602D-44A7-AAE6-01C7E272DFEF}" srcOrd="1" destOrd="0" presId="urn:microsoft.com/office/officeart/2005/8/layout/hierarchy2"/>
    <dgm:cxn modelId="{01636ABD-DCCF-465C-94BD-943823902FED}" type="presOf" srcId="{3CA4FB3B-4574-430F-A177-60C21AFA8ADE}" destId="{48D45E31-0320-47BA-861D-782189FDECF4}" srcOrd="0" destOrd="0" presId="urn:microsoft.com/office/officeart/2005/8/layout/hierarchy2"/>
    <dgm:cxn modelId="{B5CD2074-7DE4-4429-9A14-58CC7A587A20}" type="presOf" srcId="{69A060F3-DB2E-477D-BE07-83A5A05768DE}" destId="{1ADF6484-3E6E-4889-97CF-D9BC7A84E18A}" srcOrd="0" destOrd="0" presId="urn:microsoft.com/office/officeart/2005/8/layout/hierarchy2"/>
    <dgm:cxn modelId="{53F5E2F9-F93B-47AE-A178-3F1EA2998842}" srcId="{834FC05F-049D-4980-A4A5-A68CA4CC22D6}" destId="{49478038-C56D-4800-BFF5-5EE7F49EC3E7}" srcOrd="0" destOrd="0" parTransId="{84EFBB15-27EF-41CF-8834-974A7889858F}" sibTransId="{25495C1F-11D8-4DB8-85A4-9F722CB73BEC}"/>
    <dgm:cxn modelId="{A7ABEAA0-AD8A-4D84-96EA-EC3934E34D44}" type="presOf" srcId="{84EFBB15-27EF-41CF-8834-974A7889858F}" destId="{21A40E38-42DB-4CB6-B232-44A54E4C4517}" srcOrd="1" destOrd="0" presId="urn:microsoft.com/office/officeart/2005/8/layout/hierarchy2"/>
    <dgm:cxn modelId="{17894D22-D140-4D05-9DFA-ABD1F919A106}" srcId="{6B7B10DC-28AE-4712-9906-65C3382DA1FF}" destId="{8003B9F0-F653-49F6-B246-D1A394BAB28C}" srcOrd="0" destOrd="0" parTransId="{3CA4FB3B-4574-430F-A177-60C21AFA8ADE}" sibTransId="{9966A604-30C4-49D4-98CA-CAC880B5A0C7}"/>
    <dgm:cxn modelId="{6BEF6F6F-ACE9-49BE-8208-74B530AE219B}" type="presOf" srcId="{834FC05F-049D-4980-A4A5-A68CA4CC22D6}" destId="{CC462B86-F164-4F0D-BAF0-64327E94C2EA}" srcOrd="0" destOrd="0" presId="urn:microsoft.com/office/officeart/2005/8/layout/hierarchy2"/>
    <dgm:cxn modelId="{17EAE600-6394-4ADE-A216-93A927EC3895}" type="presOf" srcId="{6B7B10DC-28AE-4712-9906-65C3382DA1FF}" destId="{DF814F17-8525-4209-AE4C-164E9FDA1BC5}" srcOrd="0" destOrd="0" presId="urn:microsoft.com/office/officeart/2005/8/layout/hierarchy2"/>
    <dgm:cxn modelId="{8B471A3A-430F-4201-97C0-A3226CAA688A}" srcId="{AFBA075F-81B0-4F41-A7F9-C168A409C3A6}" destId="{6B7B10DC-28AE-4712-9906-65C3382DA1FF}" srcOrd="1" destOrd="0" parTransId="{21179F87-F211-4F13-B569-4DF382F977E2}" sibTransId="{79D26B4E-64F1-4768-8939-0F71E87EE81B}"/>
    <dgm:cxn modelId="{BF3B3162-7051-4401-9655-3218C9F47362}" type="presOf" srcId="{3CA4FB3B-4574-430F-A177-60C21AFA8ADE}" destId="{72E134D1-8DCD-4F7E-83DE-B958D65FF371}" srcOrd="1" destOrd="0" presId="urn:microsoft.com/office/officeart/2005/8/layout/hierarchy2"/>
    <dgm:cxn modelId="{72EA9A95-F33B-40CF-B9C7-D0252A9321CE}" type="presParOf" srcId="{0E9FCC1A-24E9-4F4C-A2D8-94695D4B18E7}" destId="{AE1C35C1-4E5E-4B45-8754-DAC8994C9D4D}" srcOrd="0" destOrd="0" presId="urn:microsoft.com/office/officeart/2005/8/layout/hierarchy2"/>
    <dgm:cxn modelId="{DFF4435C-4F7D-415E-B3AA-041CA933313D}" type="presParOf" srcId="{AE1C35C1-4E5E-4B45-8754-DAC8994C9D4D}" destId="{09E9D1FD-0B22-44BF-804F-38C5FF4A3386}" srcOrd="0" destOrd="0" presId="urn:microsoft.com/office/officeart/2005/8/layout/hierarchy2"/>
    <dgm:cxn modelId="{44101586-65EF-4E64-A9D9-9059D4B0B0F1}" type="presParOf" srcId="{AE1C35C1-4E5E-4B45-8754-DAC8994C9D4D}" destId="{861B9344-D108-4922-A9C3-FC37DA4BE153}" srcOrd="1" destOrd="0" presId="urn:microsoft.com/office/officeart/2005/8/layout/hierarchy2"/>
    <dgm:cxn modelId="{BF2202AA-B3C7-46B9-87E8-6F3DCB8589D7}" type="presParOf" srcId="{861B9344-D108-4922-A9C3-FC37DA4BE153}" destId="{1ADF6484-3E6E-4889-97CF-D9BC7A84E18A}" srcOrd="0" destOrd="0" presId="urn:microsoft.com/office/officeart/2005/8/layout/hierarchy2"/>
    <dgm:cxn modelId="{63688475-002A-46A4-BEA8-1009CF1AC219}" type="presParOf" srcId="{1ADF6484-3E6E-4889-97CF-D9BC7A84E18A}" destId="{B27CB7BC-9410-445A-92CC-4F1C6066D914}" srcOrd="0" destOrd="0" presId="urn:microsoft.com/office/officeart/2005/8/layout/hierarchy2"/>
    <dgm:cxn modelId="{02F96774-C1E4-495E-8C8E-4199933622AB}" type="presParOf" srcId="{861B9344-D108-4922-A9C3-FC37DA4BE153}" destId="{05897B97-14B4-4664-AC0B-C80094EF5026}" srcOrd="1" destOrd="0" presId="urn:microsoft.com/office/officeart/2005/8/layout/hierarchy2"/>
    <dgm:cxn modelId="{FC6E0D7C-4C1D-49AF-8EE4-46BDB423A899}" type="presParOf" srcId="{05897B97-14B4-4664-AC0B-C80094EF5026}" destId="{CC462B86-F164-4F0D-BAF0-64327E94C2EA}" srcOrd="0" destOrd="0" presId="urn:microsoft.com/office/officeart/2005/8/layout/hierarchy2"/>
    <dgm:cxn modelId="{D8AC9DB8-49F9-4C71-8991-1612D1BAE851}" type="presParOf" srcId="{05897B97-14B4-4664-AC0B-C80094EF5026}" destId="{5533E7D0-AEE0-443F-A696-2136A4B46323}" srcOrd="1" destOrd="0" presId="urn:microsoft.com/office/officeart/2005/8/layout/hierarchy2"/>
    <dgm:cxn modelId="{47328D3C-88E7-425E-9623-A384F455CC0A}" type="presParOf" srcId="{5533E7D0-AEE0-443F-A696-2136A4B46323}" destId="{B19FD381-C828-40B3-8AF6-206BB11AE71D}" srcOrd="0" destOrd="0" presId="urn:microsoft.com/office/officeart/2005/8/layout/hierarchy2"/>
    <dgm:cxn modelId="{853B19C3-B446-4E0F-A06D-0FD1EA59DE38}" type="presParOf" srcId="{B19FD381-C828-40B3-8AF6-206BB11AE71D}" destId="{21A40E38-42DB-4CB6-B232-44A54E4C4517}" srcOrd="0" destOrd="0" presId="urn:microsoft.com/office/officeart/2005/8/layout/hierarchy2"/>
    <dgm:cxn modelId="{14DF8340-FF2B-4765-AE2D-F895C2434FD8}" type="presParOf" srcId="{5533E7D0-AEE0-443F-A696-2136A4B46323}" destId="{C3EEF4AE-D64F-42FA-87B7-AA360958D0BB}" srcOrd="1" destOrd="0" presId="urn:microsoft.com/office/officeart/2005/8/layout/hierarchy2"/>
    <dgm:cxn modelId="{785BCA1D-1CB0-49CC-A058-C7EA56C27459}" type="presParOf" srcId="{C3EEF4AE-D64F-42FA-87B7-AA360958D0BB}" destId="{15978340-5882-461B-B6E0-EC1A4CB6EF88}" srcOrd="0" destOrd="0" presId="urn:microsoft.com/office/officeart/2005/8/layout/hierarchy2"/>
    <dgm:cxn modelId="{AEF817C4-F03F-4827-8DBC-5134626E2992}" type="presParOf" srcId="{C3EEF4AE-D64F-42FA-87B7-AA360958D0BB}" destId="{D16CCC19-8F27-4577-9B6B-46EB40917ADF}" srcOrd="1" destOrd="0" presId="urn:microsoft.com/office/officeart/2005/8/layout/hierarchy2"/>
    <dgm:cxn modelId="{14D2E96A-FA7D-43CD-AEDC-5B18D3804430}" type="presParOf" srcId="{861B9344-D108-4922-A9C3-FC37DA4BE153}" destId="{14857194-9E52-4A15-8E91-4C2022729183}" srcOrd="2" destOrd="0" presId="urn:microsoft.com/office/officeart/2005/8/layout/hierarchy2"/>
    <dgm:cxn modelId="{DEA701FF-CA2D-43B0-BD1D-81838D057343}" type="presParOf" srcId="{14857194-9E52-4A15-8E91-4C2022729183}" destId="{7F228368-602D-44A7-AAE6-01C7E272DFEF}" srcOrd="0" destOrd="0" presId="urn:microsoft.com/office/officeart/2005/8/layout/hierarchy2"/>
    <dgm:cxn modelId="{ED2D68A7-7344-4E11-A09B-4C53CA5BBE39}" type="presParOf" srcId="{861B9344-D108-4922-A9C3-FC37DA4BE153}" destId="{B3FF989A-7200-40C4-B370-640FD855C144}" srcOrd="3" destOrd="0" presId="urn:microsoft.com/office/officeart/2005/8/layout/hierarchy2"/>
    <dgm:cxn modelId="{6254BDA4-5914-4D81-A53C-F4E228547EAD}" type="presParOf" srcId="{B3FF989A-7200-40C4-B370-640FD855C144}" destId="{DF814F17-8525-4209-AE4C-164E9FDA1BC5}" srcOrd="0" destOrd="0" presId="urn:microsoft.com/office/officeart/2005/8/layout/hierarchy2"/>
    <dgm:cxn modelId="{D85E2851-8847-419A-BBD6-CAF8BB01975D}" type="presParOf" srcId="{B3FF989A-7200-40C4-B370-640FD855C144}" destId="{E678076A-0E6B-4449-89DB-4EF48FE88AE1}" srcOrd="1" destOrd="0" presId="urn:microsoft.com/office/officeart/2005/8/layout/hierarchy2"/>
    <dgm:cxn modelId="{211888E2-715A-470C-9E27-1C8D3DD8A6E4}" type="presParOf" srcId="{E678076A-0E6B-4449-89DB-4EF48FE88AE1}" destId="{48D45E31-0320-47BA-861D-782189FDECF4}" srcOrd="0" destOrd="0" presId="urn:microsoft.com/office/officeart/2005/8/layout/hierarchy2"/>
    <dgm:cxn modelId="{D7A597D7-3156-4C69-A7E8-898D98989FD4}" type="presParOf" srcId="{48D45E31-0320-47BA-861D-782189FDECF4}" destId="{72E134D1-8DCD-4F7E-83DE-B958D65FF371}" srcOrd="0" destOrd="0" presId="urn:microsoft.com/office/officeart/2005/8/layout/hierarchy2"/>
    <dgm:cxn modelId="{7D26B124-271E-4B58-8E76-17B0B5AC89C7}" type="presParOf" srcId="{E678076A-0E6B-4449-89DB-4EF48FE88AE1}" destId="{DA959F16-C937-49BE-B1C7-4216D037497E}" srcOrd="1" destOrd="0" presId="urn:microsoft.com/office/officeart/2005/8/layout/hierarchy2"/>
    <dgm:cxn modelId="{BB12BC71-7B02-4F38-9FF0-2BE63F1B5718}" type="presParOf" srcId="{DA959F16-C937-49BE-B1C7-4216D037497E}" destId="{1D82A5D6-1EA5-41FD-A91B-588171F13877}" srcOrd="0" destOrd="0" presId="urn:microsoft.com/office/officeart/2005/8/layout/hierarchy2"/>
    <dgm:cxn modelId="{7D294B9A-9C49-4FA0-9913-710470246282}" type="presParOf" srcId="{DA959F16-C937-49BE-B1C7-4216D037497E}" destId="{E66BE8D6-A374-4E51-903B-4E4F40EEAE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F14BE8-392B-4190-8B31-D8D922D3A93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A075F-81B0-4F41-A7F9-C168A409C3A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Indirect transmission</a:t>
          </a:r>
        </a:p>
      </dgm:t>
    </dgm:pt>
    <dgm:pt modelId="{33F84C2F-D1A7-4177-88F3-A84F8AAC69A2}" type="parTrans" cxnId="{E0E39C25-701A-468C-8C79-C7ABEFADF78A}">
      <dgm:prSet/>
      <dgm:spPr/>
      <dgm:t>
        <a:bodyPr/>
        <a:lstStyle/>
        <a:p>
          <a:endParaRPr lang="en-US" sz="2000"/>
        </a:p>
      </dgm:t>
    </dgm:pt>
    <dgm:pt modelId="{F251FB05-3E5A-48AC-BA54-0AC5A440366D}" type="sibTrans" cxnId="{E0E39C25-701A-468C-8C79-C7ABEFADF78A}">
      <dgm:prSet/>
      <dgm:spPr/>
      <dgm:t>
        <a:bodyPr/>
        <a:lstStyle/>
        <a:p>
          <a:endParaRPr lang="en-US" sz="2000"/>
        </a:p>
      </dgm:t>
    </dgm:pt>
    <dgm:pt modelId="{8003B9F0-F653-49F6-B246-D1A394BAB28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2000" dirty="0">
              <a:solidFill>
                <a:schemeClr val="accent1"/>
              </a:solidFill>
            </a:rPr>
            <a:t>Airborne droplets</a:t>
          </a:r>
          <a:endParaRPr lang="en-US" sz="2000" dirty="0">
            <a:solidFill>
              <a:schemeClr val="accent1"/>
            </a:solidFill>
          </a:endParaRPr>
        </a:p>
      </dgm:t>
    </dgm:pt>
    <dgm:pt modelId="{3CA4FB3B-4574-430F-A177-60C21AFA8ADE}" type="parTrans" cxnId="{17894D22-D140-4D05-9DFA-ABD1F919A106}">
      <dgm:prSet custT="1"/>
      <dgm:spPr/>
      <dgm:t>
        <a:bodyPr/>
        <a:lstStyle/>
        <a:p>
          <a:endParaRPr lang="en-US" sz="2000"/>
        </a:p>
      </dgm:t>
    </dgm:pt>
    <dgm:pt modelId="{9966A604-30C4-49D4-98CA-CAC880B5A0C7}" type="sibTrans" cxnId="{17894D22-D140-4D05-9DFA-ABD1F919A106}">
      <dgm:prSet/>
      <dgm:spPr/>
      <dgm:t>
        <a:bodyPr/>
        <a:lstStyle/>
        <a:p>
          <a:endParaRPr lang="en-US" sz="2000"/>
        </a:p>
      </dgm:t>
    </dgm:pt>
    <dgm:pt modelId="{5D1FFFD0-31DF-9E45-9F6D-88FA0227DE2E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When the airborne droplets (if small enough) become an aerosol &amp; drift with the air currents beyond 1 – 2 meters, to be inhaled at a later time by a susceptible host  </a:t>
          </a:r>
        </a:p>
      </dgm:t>
    </dgm:pt>
    <dgm:pt modelId="{9FF7904B-2723-6247-852D-6EF9F02B2A62}" type="parTrans" cxnId="{88E34B11-E9B3-594C-8E8F-E8A665BAC13E}">
      <dgm:prSet custT="1"/>
      <dgm:spPr/>
      <dgm:t>
        <a:bodyPr/>
        <a:lstStyle/>
        <a:p>
          <a:endParaRPr lang="en-GB" sz="2000"/>
        </a:p>
      </dgm:t>
    </dgm:pt>
    <dgm:pt modelId="{A248A870-F05A-BA46-9B5D-3311628ACC1D}" type="sibTrans" cxnId="{88E34B11-E9B3-594C-8E8F-E8A665BAC13E}">
      <dgm:prSet/>
      <dgm:spPr/>
      <dgm:t>
        <a:bodyPr/>
        <a:lstStyle/>
        <a:p>
          <a:endParaRPr lang="en-GB" sz="2000"/>
        </a:p>
      </dgm:t>
    </dgm:pt>
    <dgm:pt modelId="{B6727B6A-D920-5F4F-8C8C-AB0DCB1C14C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Fomite</a:t>
          </a:r>
        </a:p>
      </dgm:t>
    </dgm:pt>
    <dgm:pt modelId="{D5CCC5C8-B613-1E43-A3D0-E37AF5E9444D}" type="parTrans" cxnId="{3E932378-4696-CD4A-B3A8-F3BC6AA652C4}">
      <dgm:prSet custT="1"/>
      <dgm:spPr/>
      <dgm:t>
        <a:bodyPr/>
        <a:lstStyle/>
        <a:p>
          <a:endParaRPr lang="en-GB" sz="2000"/>
        </a:p>
      </dgm:t>
    </dgm:pt>
    <dgm:pt modelId="{5D746436-1FF2-6C4F-806A-348D96E16457}" type="sibTrans" cxnId="{3E932378-4696-CD4A-B3A8-F3BC6AA652C4}">
      <dgm:prSet/>
      <dgm:spPr/>
      <dgm:t>
        <a:bodyPr/>
        <a:lstStyle/>
        <a:p>
          <a:endParaRPr lang="en-GB" sz="2000"/>
        </a:p>
      </dgm:t>
    </dgm:pt>
    <dgm:pt modelId="{DB017C8B-7546-B64B-9371-5AC839B60E61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When airborne droplets containing influenza virus land on an inanimate object making it a fomite</a:t>
          </a:r>
        </a:p>
      </dgm:t>
    </dgm:pt>
    <dgm:pt modelId="{2363C035-CF73-004A-AAC9-728B5236414D}" type="parTrans" cxnId="{7F117691-4154-844F-A121-74DDD1B9C791}">
      <dgm:prSet custT="1"/>
      <dgm:spPr/>
      <dgm:t>
        <a:bodyPr/>
        <a:lstStyle/>
        <a:p>
          <a:endParaRPr lang="en-GB" sz="2000"/>
        </a:p>
      </dgm:t>
    </dgm:pt>
    <dgm:pt modelId="{3BCDB4C3-450B-8C41-A16A-20D94D450F87}" type="sibTrans" cxnId="{7F117691-4154-844F-A121-74DDD1B9C791}">
      <dgm:prSet/>
      <dgm:spPr/>
      <dgm:t>
        <a:bodyPr/>
        <a:lstStyle/>
        <a:p>
          <a:endParaRPr lang="en-GB" sz="2000"/>
        </a:p>
      </dgm:t>
    </dgm:pt>
    <dgm:pt modelId="{0E9FCC1A-24E9-4F4C-A2D8-94695D4B18E7}" type="pres">
      <dgm:prSet presAssocID="{E2F14BE8-392B-4190-8B31-D8D922D3A9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1C35C1-4E5E-4B45-8754-DAC8994C9D4D}" type="pres">
      <dgm:prSet presAssocID="{AFBA075F-81B0-4F41-A7F9-C168A409C3A6}" presName="root1" presStyleCnt="0"/>
      <dgm:spPr/>
    </dgm:pt>
    <dgm:pt modelId="{09E9D1FD-0B22-44BF-804F-38C5FF4A3386}" type="pres">
      <dgm:prSet presAssocID="{AFBA075F-81B0-4F41-A7F9-C168A409C3A6}" presName="LevelOneTextNode" presStyleLbl="node0" presStyleIdx="0" presStyleCnt="1" custScaleX="81373" custScaleY="67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9344-D108-4922-A9C3-FC37DA4BE153}" type="pres">
      <dgm:prSet presAssocID="{AFBA075F-81B0-4F41-A7F9-C168A409C3A6}" presName="level2hierChild" presStyleCnt="0"/>
      <dgm:spPr/>
    </dgm:pt>
    <dgm:pt modelId="{B3A410BD-3924-9D4E-8050-3BB00E468DE5}" type="pres">
      <dgm:prSet presAssocID="{D5CCC5C8-B613-1E43-A3D0-E37AF5E9444D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4AE80A96-1B19-BE4A-B4AB-8481556268DA}" type="pres">
      <dgm:prSet presAssocID="{D5CCC5C8-B613-1E43-A3D0-E37AF5E9444D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5ECFA78-552E-2A4A-A9C3-D1A008224384}" type="pres">
      <dgm:prSet presAssocID="{B6727B6A-D920-5F4F-8C8C-AB0DCB1C14CC}" presName="root2" presStyleCnt="0"/>
      <dgm:spPr/>
    </dgm:pt>
    <dgm:pt modelId="{C749A9FE-B251-9E4D-B93E-DF93DD974ABE}" type="pres">
      <dgm:prSet presAssocID="{B6727B6A-D920-5F4F-8C8C-AB0DCB1C14CC}" presName="LevelTwoTextNode" presStyleLbl="node2" presStyleIdx="0" presStyleCnt="2" custScaleX="65667" custScaleY="400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99AF90-5706-5947-860C-48A65C7FBD89}" type="pres">
      <dgm:prSet presAssocID="{B6727B6A-D920-5F4F-8C8C-AB0DCB1C14CC}" presName="level3hierChild" presStyleCnt="0"/>
      <dgm:spPr/>
    </dgm:pt>
    <dgm:pt modelId="{C287BBBF-F4E5-C740-9EC1-D09DC71DB3BB}" type="pres">
      <dgm:prSet presAssocID="{2363C035-CF73-004A-AAC9-728B5236414D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4F145735-E2BD-A54D-BC5B-7ABF9C5E5B04}" type="pres">
      <dgm:prSet presAssocID="{2363C035-CF73-004A-AAC9-728B5236414D}" presName="connTx" presStyleLbl="parChTrans1D3" presStyleIdx="0" presStyleCnt="2"/>
      <dgm:spPr/>
      <dgm:t>
        <a:bodyPr/>
        <a:lstStyle/>
        <a:p>
          <a:endParaRPr lang="en-US"/>
        </a:p>
      </dgm:t>
    </dgm:pt>
    <dgm:pt modelId="{958FA8F6-F395-DD42-AC72-502392D80684}" type="pres">
      <dgm:prSet presAssocID="{DB017C8B-7546-B64B-9371-5AC839B60E61}" presName="root2" presStyleCnt="0"/>
      <dgm:spPr/>
    </dgm:pt>
    <dgm:pt modelId="{A47F04A9-E006-AC47-8FB1-A10C40102AD8}" type="pres">
      <dgm:prSet presAssocID="{DB017C8B-7546-B64B-9371-5AC839B60E61}" presName="LevelTwoTextNode" presStyleLbl="node3" presStyleIdx="0" presStyleCnt="2" custScaleX="92208" custScaleY="145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F0C6CB-9DD8-3843-85A0-A2B65732F0C9}" type="pres">
      <dgm:prSet presAssocID="{DB017C8B-7546-B64B-9371-5AC839B60E61}" presName="level3hierChild" presStyleCnt="0"/>
      <dgm:spPr/>
    </dgm:pt>
    <dgm:pt modelId="{48D45E31-0320-47BA-861D-782189FDECF4}" type="pres">
      <dgm:prSet presAssocID="{3CA4FB3B-4574-430F-A177-60C21AFA8AD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72E134D1-8DCD-4F7E-83DE-B958D65FF371}" type="pres">
      <dgm:prSet presAssocID="{3CA4FB3B-4574-430F-A177-60C21AFA8AD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DA959F16-C937-49BE-B1C7-4216D037497E}" type="pres">
      <dgm:prSet presAssocID="{8003B9F0-F653-49F6-B246-D1A394BAB28C}" presName="root2" presStyleCnt="0"/>
      <dgm:spPr/>
    </dgm:pt>
    <dgm:pt modelId="{1D82A5D6-1EA5-41FD-A91B-588171F13877}" type="pres">
      <dgm:prSet presAssocID="{8003B9F0-F653-49F6-B246-D1A394BAB28C}" presName="LevelTwoTextNode" presStyleLbl="node2" presStyleIdx="1" presStyleCnt="2" custScaleX="66279" custScaleY="56153" custLinFactNeighborX="-24" custLinFactNeighborY="-22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BE8D6-A374-4E51-903B-4E4F40EEAEDD}" type="pres">
      <dgm:prSet presAssocID="{8003B9F0-F653-49F6-B246-D1A394BAB28C}" presName="level3hierChild" presStyleCnt="0"/>
      <dgm:spPr/>
    </dgm:pt>
    <dgm:pt modelId="{417D80D0-C9B5-AD41-8064-6A541E6CB24C}" type="pres">
      <dgm:prSet presAssocID="{9FF7904B-2723-6247-852D-6EF9F02B2A62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E75513C5-8B48-BE4C-A7ED-013CDED3BBB8}" type="pres">
      <dgm:prSet presAssocID="{9FF7904B-2723-6247-852D-6EF9F02B2A62}" presName="connTx" presStyleLbl="parChTrans1D3" presStyleIdx="1" presStyleCnt="2"/>
      <dgm:spPr/>
      <dgm:t>
        <a:bodyPr/>
        <a:lstStyle/>
        <a:p>
          <a:endParaRPr lang="en-US"/>
        </a:p>
      </dgm:t>
    </dgm:pt>
    <dgm:pt modelId="{087E36B9-A752-E34F-B70A-5BC9C088DD7E}" type="pres">
      <dgm:prSet presAssocID="{5D1FFFD0-31DF-9E45-9F6D-88FA0227DE2E}" presName="root2" presStyleCnt="0"/>
      <dgm:spPr/>
    </dgm:pt>
    <dgm:pt modelId="{587D9B60-625D-EA4A-88A8-4141245602B7}" type="pres">
      <dgm:prSet presAssocID="{5D1FFFD0-31DF-9E45-9F6D-88FA0227DE2E}" presName="LevelTwoTextNode" presStyleLbl="node3" presStyleIdx="1" presStyleCnt="2" custScaleX="106056" custScaleY="207474" custLinFactNeighborX="-6077" custLinFactNeighborY="-35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F1CA4D-6330-D74D-B043-9A792353BA46}" type="pres">
      <dgm:prSet presAssocID="{5D1FFFD0-31DF-9E45-9F6D-88FA0227DE2E}" presName="level3hierChild" presStyleCnt="0"/>
      <dgm:spPr/>
    </dgm:pt>
  </dgm:ptLst>
  <dgm:cxnLst>
    <dgm:cxn modelId="{AABB7F31-47E8-7B41-83A9-F094530D4399}" type="presOf" srcId="{3CA4FB3B-4574-430F-A177-60C21AFA8ADE}" destId="{48D45E31-0320-47BA-861D-782189FDECF4}" srcOrd="0" destOrd="0" presId="urn:microsoft.com/office/officeart/2005/8/layout/hierarchy2"/>
    <dgm:cxn modelId="{E0E39C25-701A-468C-8C79-C7ABEFADF78A}" srcId="{E2F14BE8-392B-4190-8B31-D8D922D3A932}" destId="{AFBA075F-81B0-4F41-A7F9-C168A409C3A6}" srcOrd="0" destOrd="0" parTransId="{33F84C2F-D1A7-4177-88F3-A84F8AAC69A2}" sibTransId="{F251FB05-3E5A-48AC-BA54-0AC5A440366D}"/>
    <dgm:cxn modelId="{19E670C3-9A78-6641-8912-D6570928B8CD}" type="presOf" srcId="{9FF7904B-2723-6247-852D-6EF9F02B2A62}" destId="{E75513C5-8B48-BE4C-A7ED-013CDED3BBB8}" srcOrd="1" destOrd="0" presId="urn:microsoft.com/office/officeart/2005/8/layout/hierarchy2"/>
    <dgm:cxn modelId="{E2A710E6-E8ED-4C10-B6DE-88446466DECD}" type="presOf" srcId="{E2F14BE8-392B-4190-8B31-D8D922D3A932}" destId="{0E9FCC1A-24E9-4F4C-A2D8-94695D4B18E7}" srcOrd="0" destOrd="0" presId="urn:microsoft.com/office/officeart/2005/8/layout/hierarchy2"/>
    <dgm:cxn modelId="{071AF136-6CE9-3741-8457-FF291F29EE84}" type="presOf" srcId="{D5CCC5C8-B613-1E43-A3D0-E37AF5E9444D}" destId="{B3A410BD-3924-9D4E-8050-3BB00E468DE5}" srcOrd="0" destOrd="0" presId="urn:microsoft.com/office/officeart/2005/8/layout/hierarchy2"/>
    <dgm:cxn modelId="{3E932378-4696-CD4A-B3A8-F3BC6AA652C4}" srcId="{AFBA075F-81B0-4F41-A7F9-C168A409C3A6}" destId="{B6727B6A-D920-5F4F-8C8C-AB0DCB1C14CC}" srcOrd="0" destOrd="0" parTransId="{D5CCC5C8-B613-1E43-A3D0-E37AF5E9444D}" sibTransId="{5D746436-1FF2-6C4F-806A-348D96E16457}"/>
    <dgm:cxn modelId="{1ACB7AD6-4DB4-7D4E-BBA9-EF98DD58411C}" type="presOf" srcId="{D5CCC5C8-B613-1E43-A3D0-E37AF5E9444D}" destId="{4AE80A96-1B19-BE4A-B4AB-8481556268DA}" srcOrd="1" destOrd="0" presId="urn:microsoft.com/office/officeart/2005/8/layout/hierarchy2"/>
    <dgm:cxn modelId="{B740E75E-453E-8344-8352-31B52EC27CD9}" type="presOf" srcId="{DB017C8B-7546-B64B-9371-5AC839B60E61}" destId="{A47F04A9-E006-AC47-8FB1-A10C40102AD8}" srcOrd="0" destOrd="0" presId="urn:microsoft.com/office/officeart/2005/8/layout/hierarchy2"/>
    <dgm:cxn modelId="{4662F8D0-AAA1-1245-B0F0-314946EB7549}" type="presOf" srcId="{B6727B6A-D920-5F4F-8C8C-AB0DCB1C14CC}" destId="{C749A9FE-B251-9E4D-B93E-DF93DD974ABE}" srcOrd="0" destOrd="0" presId="urn:microsoft.com/office/officeart/2005/8/layout/hierarchy2"/>
    <dgm:cxn modelId="{39C9EE91-AE63-4DFE-A8B3-D1E7B1C8EE25}" type="presOf" srcId="{AFBA075F-81B0-4F41-A7F9-C168A409C3A6}" destId="{09E9D1FD-0B22-44BF-804F-38C5FF4A3386}" srcOrd="0" destOrd="0" presId="urn:microsoft.com/office/officeart/2005/8/layout/hierarchy2"/>
    <dgm:cxn modelId="{453CE768-9975-F64B-87B3-82DCD560A953}" type="presOf" srcId="{3CA4FB3B-4574-430F-A177-60C21AFA8ADE}" destId="{72E134D1-8DCD-4F7E-83DE-B958D65FF371}" srcOrd="1" destOrd="0" presId="urn:microsoft.com/office/officeart/2005/8/layout/hierarchy2"/>
    <dgm:cxn modelId="{5F9AC37B-CD37-0040-B373-587AF8E3CAD2}" type="presOf" srcId="{2363C035-CF73-004A-AAC9-728B5236414D}" destId="{4F145735-E2BD-A54D-BC5B-7ABF9C5E5B04}" srcOrd="1" destOrd="0" presId="urn:microsoft.com/office/officeart/2005/8/layout/hierarchy2"/>
    <dgm:cxn modelId="{861062EB-3175-184F-AD40-9315FDB84EDF}" type="presOf" srcId="{5D1FFFD0-31DF-9E45-9F6D-88FA0227DE2E}" destId="{587D9B60-625D-EA4A-88A8-4141245602B7}" srcOrd="0" destOrd="0" presId="urn:microsoft.com/office/officeart/2005/8/layout/hierarchy2"/>
    <dgm:cxn modelId="{B0A66873-34B7-3E49-BC1F-0BB20E31B732}" type="presOf" srcId="{9FF7904B-2723-6247-852D-6EF9F02B2A62}" destId="{417D80D0-C9B5-AD41-8064-6A541E6CB24C}" srcOrd="0" destOrd="0" presId="urn:microsoft.com/office/officeart/2005/8/layout/hierarchy2"/>
    <dgm:cxn modelId="{24CCDD71-6C37-F145-88A7-4FD266461B1A}" type="presOf" srcId="{8003B9F0-F653-49F6-B246-D1A394BAB28C}" destId="{1D82A5D6-1EA5-41FD-A91B-588171F13877}" srcOrd="0" destOrd="0" presId="urn:microsoft.com/office/officeart/2005/8/layout/hierarchy2"/>
    <dgm:cxn modelId="{17894D22-D140-4D05-9DFA-ABD1F919A106}" srcId="{AFBA075F-81B0-4F41-A7F9-C168A409C3A6}" destId="{8003B9F0-F653-49F6-B246-D1A394BAB28C}" srcOrd="1" destOrd="0" parTransId="{3CA4FB3B-4574-430F-A177-60C21AFA8ADE}" sibTransId="{9966A604-30C4-49D4-98CA-CAC880B5A0C7}"/>
    <dgm:cxn modelId="{88E34B11-E9B3-594C-8E8F-E8A665BAC13E}" srcId="{8003B9F0-F653-49F6-B246-D1A394BAB28C}" destId="{5D1FFFD0-31DF-9E45-9F6D-88FA0227DE2E}" srcOrd="0" destOrd="0" parTransId="{9FF7904B-2723-6247-852D-6EF9F02B2A62}" sibTransId="{A248A870-F05A-BA46-9B5D-3311628ACC1D}"/>
    <dgm:cxn modelId="{E74E2D70-38EB-764C-9E49-4B7624EA5930}" type="presOf" srcId="{2363C035-CF73-004A-AAC9-728B5236414D}" destId="{C287BBBF-F4E5-C740-9EC1-D09DC71DB3BB}" srcOrd="0" destOrd="0" presId="urn:microsoft.com/office/officeart/2005/8/layout/hierarchy2"/>
    <dgm:cxn modelId="{7F117691-4154-844F-A121-74DDD1B9C791}" srcId="{B6727B6A-D920-5F4F-8C8C-AB0DCB1C14CC}" destId="{DB017C8B-7546-B64B-9371-5AC839B60E61}" srcOrd="0" destOrd="0" parTransId="{2363C035-CF73-004A-AAC9-728B5236414D}" sibTransId="{3BCDB4C3-450B-8C41-A16A-20D94D450F87}"/>
    <dgm:cxn modelId="{72EA9A95-F33B-40CF-B9C7-D0252A9321CE}" type="presParOf" srcId="{0E9FCC1A-24E9-4F4C-A2D8-94695D4B18E7}" destId="{AE1C35C1-4E5E-4B45-8754-DAC8994C9D4D}" srcOrd="0" destOrd="0" presId="urn:microsoft.com/office/officeart/2005/8/layout/hierarchy2"/>
    <dgm:cxn modelId="{DFF4435C-4F7D-415E-B3AA-041CA933313D}" type="presParOf" srcId="{AE1C35C1-4E5E-4B45-8754-DAC8994C9D4D}" destId="{09E9D1FD-0B22-44BF-804F-38C5FF4A3386}" srcOrd="0" destOrd="0" presId="urn:microsoft.com/office/officeart/2005/8/layout/hierarchy2"/>
    <dgm:cxn modelId="{44101586-65EF-4E64-A9D9-9059D4B0B0F1}" type="presParOf" srcId="{AE1C35C1-4E5E-4B45-8754-DAC8994C9D4D}" destId="{861B9344-D108-4922-A9C3-FC37DA4BE153}" srcOrd="1" destOrd="0" presId="urn:microsoft.com/office/officeart/2005/8/layout/hierarchy2"/>
    <dgm:cxn modelId="{23D07AFF-64DE-8744-A23D-03A04C671445}" type="presParOf" srcId="{861B9344-D108-4922-A9C3-FC37DA4BE153}" destId="{B3A410BD-3924-9D4E-8050-3BB00E468DE5}" srcOrd="0" destOrd="0" presId="urn:microsoft.com/office/officeart/2005/8/layout/hierarchy2"/>
    <dgm:cxn modelId="{610B9B8B-AD12-DC42-B955-D5922388C3E7}" type="presParOf" srcId="{B3A410BD-3924-9D4E-8050-3BB00E468DE5}" destId="{4AE80A96-1B19-BE4A-B4AB-8481556268DA}" srcOrd="0" destOrd="0" presId="urn:microsoft.com/office/officeart/2005/8/layout/hierarchy2"/>
    <dgm:cxn modelId="{6BE319F7-48E8-A04B-B68F-0BE26BC52266}" type="presParOf" srcId="{861B9344-D108-4922-A9C3-FC37DA4BE153}" destId="{85ECFA78-552E-2A4A-A9C3-D1A008224384}" srcOrd="1" destOrd="0" presId="urn:microsoft.com/office/officeart/2005/8/layout/hierarchy2"/>
    <dgm:cxn modelId="{E7FC383B-074D-4847-BCEA-45D96E4330E4}" type="presParOf" srcId="{85ECFA78-552E-2A4A-A9C3-D1A008224384}" destId="{C749A9FE-B251-9E4D-B93E-DF93DD974ABE}" srcOrd="0" destOrd="0" presId="urn:microsoft.com/office/officeart/2005/8/layout/hierarchy2"/>
    <dgm:cxn modelId="{4F258722-DA4B-0C4E-9082-7AE233F4B517}" type="presParOf" srcId="{85ECFA78-552E-2A4A-A9C3-D1A008224384}" destId="{8A99AF90-5706-5947-860C-48A65C7FBD89}" srcOrd="1" destOrd="0" presId="urn:microsoft.com/office/officeart/2005/8/layout/hierarchy2"/>
    <dgm:cxn modelId="{1456ED20-756D-8447-B082-7F6A2E54A2A7}" type="presParOf" srcId="{8A99AF90-5706-5947-860C-48A65C7FBD89}" destId="{C287BBBF-F4E5-C740-9EC1-D09DC71DB3BB}" srcOrd="0" destOrd="0" presId="urn:microsoft.com/office/officeart/2005/8/layout/hierarchy2"/>
    <dgm:cxn modelId="{D351DE32-5053-144A-B1A8-1DD5B5BEAF56}" type="presParOf" srcId="{C287BBBF-F4E5-C740-9EC1-D09DC71DB3BB}" destId="{4F145735-E2BD-A54D-BC5B-7ABF9C5E5B04}" srcOrd="0" destOrd="0" presId="urn:microsoft.com/office/officeart/2005/8/layout/hierarchy2"/>
    <dgm:cxn modelId="{1A73BE8E-3538-4243-A5C5-2F213EC3D511}" type="presParOf" srcId="{8A99AF90-5706-5947-860C-48A65C7FBD89}" destId="{958FA8F6-F395-DD42-AC72-502392D80684}" srcOrd="1" destOrd="0" presId="urn:microsoft.com/office/officeart/2005/8/layout/hierarchy2"/>
    <dgm:cxn modelId="{FFBA93EF-F37F-B045-9183-BF3FA1A5BCDE}" type="presParOf" srcId="{958FA8F6-F395-DD42-AC72-502392D80684}" destId="{A47F04A9-E006-AC47-8FB1-A10C40102AD8}" srcOrd="0" destOrd="0" presId="urn:microsoft.com/office/officeart/2005/8/layout/hierarchy2"/>
    <dgm:cxn modelId="{269D9F26-3831-6549-9BB3-0FC2ECDF3A7E}" type="presParOf" srcId="{958FA8F6-F395-DD42-AC72-502392D80684}" destId="{48F0C6CB-9DD8-3843-85A0-A2B65732F0C9}" srcOrd="1" destOrd="0" presId="urn:microsoft.com/office/officeart/2005/8/layout/hierarchy2"/>
    <dgm:cxn modelId="{BA6FC67C-CE5E-9D4C-90EC-DCBE5D5B95B8}" type="presParOf" srcId="{861B9344-D108-4922-A9C3-FC37DA4BE153}" destId="{48D45E31-0320-47BA-861D-782189FDECF4}" srcOrd="2" destOrd="0" presId="urn:microsoft.com/office/officeart/2005/8/layout/hierarchy2"/>
    <dgm:cxn modelId="{0CF2FAFF-C8F3-A343-A63D-165A731F25D0}" type="presParOf" srcId="{48D45E31-0320-47BA-861D-782189FDECF4}" destId="{72E134D1-8DCD-4F7E-83DE-B958D65FF371}" srcOrd="0" destOrd="0" presId="urn:microsoft.com/office/officeart/2005/8/layout/hierarchy2"/>
    <dgm:cxn modelId="{24BDE003-9D06-1346-9EA1-1ED2B6A622C1}" type="presParOf" srcId="{861B9344-D108-4922-A9C3-FC37DA4BE153}" destId="{DA959F16-C937-49BE-B1C7-4216D037497E}" srcOrd="3" destOrd="0" presId="urn:microsoft.com/office/officeart/2005/8/layout/hierarchy2"/>
    <dgm:cxn modelId="{90474A1E-120A-3F44-8A1A-C42FE41EF132}" type="presParOf" srcId="{DA959F16-C937-49BE-B1C7-4216D037497E}" destId="{1D82A5D6-1EA5-41FD-A91B-588171F13877}" srcOrd="0" destOrd="0" presId="urn:microsoft.com/office/officeart/2005/8/layout/hierarchy2"/>
    <dgm:cxn modelId="{81FDCA56-70B5-CD45-B6EC-E66E5F2F7604}" type="presParOf" srcId="{DA959F16-C937-49BE-B1C7-4216D037497E}" destId="{E66BE8D6-A374-4E51-903B-4E4F40EEAEDD}" srcOrd="1" destOrd="0" presId="urn:microsoft.com/office/officeart/2005/8/layout/hierarchy2"/>
    <dgm:cxn modelId="{FF99D1EC-6F2D-7F49-96EA-569DDB779318}" type="presParOf" srcId="{E66BE8D6-A374-4E51-903B-4E4F40EEAEDD}" destId="{417D80D0-C9B5-AD41-8064-6A541E6CB24C}" srcOrd="0" destOrd="0" presId="urn:microsoft.com/office/officeart/2005/8/layout/hierarchy2"/>
    <dgm:cxn modelId="{4A06C0E6-AE36-5542-98CA-CC9F4FFF40CA}" type="presParOf" srcId="{417D80D0-C9B5-AD41-8064-6A541E6CB24C}" destId="{E75513C5-8B48-BE4C-A7ED-013CDED3BBB8}" srcOrd="0" destOrd="0" presId="urn:microsoft.com/office/officeart/2005/8/layout/hierarchy2"/>
    <dgm:cxn modelId="{BDC2392D-14E8-2248-921B-CC0860703974}" type="presParOf" srcId="{E66BE8D6-A374-4E51-903B-4E4F40EEAEDD}" destId="{087E36B9-A752-E34F-B70A-5BC9C088DD7E}" srcOrd="1" destOrd="0" presId="urn:microsoft.com/office/officeart/2005/8/layout/hierarchy2"/>
    <dgm:cxn modelId="{46C3683A-A19F-6748-8D2D-6317DF23CCDC}" type="presParOf" srcId="{087E36B9-A752-E34F-B70A-5BC9C088DD7E}" destId="{587D9B60-625D-EA4A-88A8-4141245602B7}" srcOrd="0" destOrd="0" presId="urn:microsoft.com/office/officeart/2005/8/layout/hierarchy2"/>
    <dgm:cxn modelId="{B9709A3E-91FF-504F-8C68-6B1E083F306E}" type="presParOf" srcId="{087E36B9-A752-E34F-B70A-5BC9C088DD7E}" destId="{FAF1CA4D-6330-D74D-B043-9A792353BA4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EFC1C-CAA5-4176-B7AB-FD181FA893C6}">
      <dsp:nvSpPr>
        <dsp:cNvPr id="0" name=""/>
        <dsp:cNvSpPr/>
      </dsp:nvSpPr>
      <dsp:spPr>
        <a:xfrm>
          <a:off x="3051140" y="-235912"/>
          <a:ext cx="2044325" cy="914991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Infected host reservoir</a:t>
          </a:r>
        </a:p>
      </dsp:txBody>
      <dsp:txXfrm>
        <a:off x="3095806" y="-191246"/>
        <a:ext cx="1954993" cy="825659"/>
      </dsp:txXfrm>
    </dsp:sp>
    <dsp:sp modelId="{E408AEF1-5134-4B0B-B3AC-FF6FD43F4D9A}">
      <dsp:nvSpPr>
        <dsp:cNvPr id="0" name=""/>
        <dsp:cNvSpPr/>
      </dsp:nvSpPr>
      <dsp:spPr>
        <a:xfrm>
          <a:off x="2658582" y="303453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2630202" y="29892"/>
              </a:moveTo>
              <a:arcTo wR="2263549" hR="2263549" stAng="16759316" swAng="899074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DA48B-C3C6-4F0B-84CB-74BC83710DE1}">
      <dsp:nvSpPr>
        <dsp:cNvPr id="0" name=""/>
        <dsp:cNvSpPr/>
      </dsp:nvSpPr>
      <dsp:spPr>
        <a:xfrm>
          <a:off x="5285406" y="591806"/>
          <a:ext cx="2466021" cy="1380899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Site for replication of infectious agent</a:t>
          </a:r>
          <a:r>
            <a:rPr lang="en-US" sz="1600" kern="1200" dirty="0">
              <a:solidFill>
                <a:schemeClr val="accent1"/>
              </a:solidFill>
              <a:latin typeface="Arial"/>
            </a:rPr>
            <a:t> – Epithelial cells of the Respiratory System</a:t>
          </a:r>
          <a:endParaRPr lang="en-US" sz="1600" kern="1200" dirty="0">
            <a:solidFill>
              <a:schemeClr val="accent1"/>
            </a:solidFill>
          </a:endParaRPr>
        </a:p>
      </dsp:txBody>
      <dsp:txXfrm>
        <a:off x="5352816" y="659216"/>
        <a:ext cx="2331201" cy="1246079"/>
      </dsp:txXfrm>
    </dsp:sp>
    <dsp:sp modelId="{8626800B-CBF3-49DF-935C-6EA1955F6D20}">
      <dsp:nvSpPr>
        <dsp:cNvPr id="0" name=""/>
        <dsp:cNvSpPr/>
      </dsp:nvSpPr>
      <dsp:spPr>
        <a:xfrm>
          <a:off x="2191167" y="-382650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4521952" y="2416085"/>
              </a:moveTo>
              <a:arcTo wR="2263549" hR="2263549" stAng="231840" swAng="27745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5ABA5-8EBB-4904-BF19-BADA06FD9C4B}">
      <dsp:nvSpPr>
        <dsp:cNvPr id="0" name=""/>
        <dsp:cNvSpPr/>
      </dsp:nvSpPr>
      <dsp:spPr>
        <a:xfrm>
          <a:off x="5517675" y="2275041"/>
          <a:ext cx="2017983" cy="1630048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Portal of exit via cough &amp; sneeze releasing influenza virus in airborne droplets</a:t>
          </a:r>
        </a:p>
      </dsp:txBody>
      <dsp:txXfrm>
        <a:off x="5597247" y="2354613"/>
        <a:ext cx="1858839" cy="1470904"/>
      </dsp:txXfrm>
    </dsp:sp>
    <dsp:sp modelId="{296EDFA6-0584-4608-8E1E-22D5D1AE53B0}">
      <dsp:nvSpPr>
        <dsp:cNvPr id="0" name=""/>
        <dsp:cNvSpPr/>
      </dsp:nvSpPr>
      <dsp:spPr>
        <a:xfrm>
          <a:off x="2162927" y="-5890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3697431" y="4015015"/>
              </a:moveTo>
              <a:arcTo wR="2263549" hR="2263549" stAng="3041619" swAng="724451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7AAA1-A386-452F-9C19-93D9C488483D}">
      <dsp:nvSpPr>
        <dsp:cNvPr id="0" name=""/>
        <dsp:cNvSpPr/>
      </dsp:nvSpPr>
      <dsp:spPr>
        <a:xfrm>
          <a:off x="2828893" y="3069332"/>
          <a:ext cx="2490797" cy="2865388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Mode of transmission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1. Air borne droplets (direct transmission via close contact)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2. Direct contact via touch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3. indirect contact via fomites &amp; airborne droplets that have become aerosols</a:t>
          </a:r>
        </a:p>
      </dsp:txBody>
      <dsp:txXfrm>
        <a:off x="2950484" y="3190923"/>
        <a:ext cx="2247615" cy="2622206"/>
      </dsp:txXfrm>
    </dsp:sp>
    <dsp:sp modelId="{95817AFD-F399-4D80-BB2D-2C649A663ED0}">
      <dsp:nvSpPr>
        <dsp:cNvPr id="0" name=""/>
        <dsp:cNvSpPr/>
      </dsp:nvSpPr>
      <dsp:spPr>
        <a:xfrm>
          <a:off x="511004" y="-643086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2114184" y="4522164"/>
              </a:moveTo>
              <a:arcTo wR="2263549" hR="2263549" stAng="5627012" swAng="942021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0C23-51A3-4860-9E09-6220C3E180E5}">
      <dsp:nvSpPr>
        <dsp:cNvPr id="0" name=""/>
        <dsp:cNvSpPr/>
      </dsp:nvSpPr>
      <dsp:spPr>
        <a:xfrm>
          <a:off x="351360" y="2376198"/>
          <a:ext cx="2434417" cy="1301657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Portal of entry via inhaling airborne droplets containing influenza virus</a:t>
          </a:r>
        </a:p>
      </dsp:txBody>
      <dsp:txXfrm>
        <a:off x="414902" y="2439740"/>
        <a:ext cx="2307333" cy="1174573"/>
      </dsp:txXfrm>
    </dsp:sp>
    <dsp:sp modelId="{15A4069E-65F8-4C6E-BE6F-220CC3D99173}">
      <dsp:nvSpPr>
        <dsp:cNvPr id="0" name=""/>
        <dsp:cNvSpPr/>
      </dsp:nvSpPr>
      <dsp:spPr>
        <a:xfrm>
          <a:off x="1265518" y="1051067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260355" y="1209570"/>
              </a:moveTo>
              <a:arcTo wR="2263549" hR="2263549" stAng="12465064" swAng="58981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D7E37-D9BD-4024-BC72-1BBB5B2DE22E}">
      <dsp:nvSpPr>
        <dsp:cNvPr id="0" name=""/>
        <dsp:cNvSpPr/>
      </dsp:nvSpPr>
      <dsp:spPr>
        <a:xfrm>
          <a:off x="784195" y="817732"/>
          <a:ext cx="2338302" cy="1016649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accent1"/>
              </a:solidFill>
            </a:rPr>
            <a:t>Susceptible host</a:t>
          </a:r>
        </a:p>
      </dsp:txBody>
      <dsp:txXfrm>
        <a:off x="833824" y="867361"/>
        <a:ext cx="2239044" cy="917391"/>
      </dsp:txXfrm>
    </dsp:sp>
    <dsp:sp modelId="{4D7518C9-DCBA-4D9F-80E7-D62DAFD4C77E}">
      <dsp:nvSpPr>
        <dsp:cNvPr id="0" name=""/>
        <dsp:cNvSpPr/>
      </dsp:nvSpPr>
      <dsp:spPr>
        <a:xfrm>
          <a:off x="733438" y="677513"/>
          <a:ext cx="4527098" cy="4527098"/>
        </a:xfrm>
        <a:custGeom>
          <a:avLst/>
          <a:gdLst/>
          <a:ahLst/>
          <a:cxnLst/>
          <a:rect l="0" t="0" r="0" b="0"/>
          <a:pathLst>
            <a:path>
              <a:moveTo>
                <a:pt x="1646451" y="85741"/>
              </a:moveTo>
              <a:arcTo wR="2263549" hR="2263549" stAng="15250771" swAng="80996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9D1FD-0B22-44BF-804F-38C5FF4A3386}">
      <dsp:nvSpPr>
        <dsp:cNvPr id="0" name=""/>
        <dsp:cNvSpPr/>
      </dsp:nvSpPr>
      <dsp:spPr>
        <a:xfrm>
          <a:off x="6605" y="2646836"/>
          <a:ext cx="1567803" cy="654688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Direct transmission</a:t>
          </a:r>
        </a:p>
      </dsp:txBody>
      <dsp:txXfrm>
        <a:off x="25780" y="2666011"/>
        <a:ext cx="1529453" cy="616338"/>
      </dsp:txXfrm>
    </dsp:sp>
    <dsp:sp modelId="{1ADF6484-3E6E-4889-97CF-D9BC7A84E18A}">
      <dsp:nvSpPr>
        <dsp:cNvPr id="0" name=""/>
        <dsp:cNvSpPr/>
      </dsp:nvSpPr>
      <dsp:spPr>
        <a:xfrm rot="18632421">
          <a:off x="1366904" y="2509076"/>
          <a:ext cx="1185683" cy="29151"/>
        </a:xfrm>
        <a:custGeom>
          <a:avLst/>
          <a:gdLst/>
          <a:ahLst/>
          <a:cxnLst/>
          <a:rect l="0" t="0" r="0" b="0"/>
          <a:pathLst>
            <a:path>
              <a:moveTo>
                <a:pt x="0" y="14575"/>
              </a:moveTo>
              <a:lnTo>
                <a:pt x="1185683" y="1457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930104" y="2494009"/>
        <a:ext cx="59284" cy="59284"/>
      </dsp:txXfrm>
    </dsp:sp>
    <dsp:sp modelId="{CC462B86-F164-4F0D-BAF0-64327E94C2EA}">
      <dsp:nvSpPr>
        <dsp:cNvPr id="0" name=""/>
        <dsp:cNvSpPr/>
      </dsp:nvSpPr>
      <dsp:spPr>
        <a:xfrm>
          <a:off x="2345083" y="1777120"/>
          <a:ext cx="1223484" cy="592003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Direct contact</a:t>
          </a:r>
        </a:p>
      </dsp:txBody>
      <dsp:txXfrm>
        <a:off x="2362422" y="1794459"/>
        <a:ext cx="1188806" cy="557325"/>
      </dsp:txXfrm>
    </dsp:sp>
    <dsp:sp modelId="{B19FD381-C828-40B3-8AF6-206BB11AE71D}">
      <dsp:nvSpPr>
        <dsp:cNvPr id="0" name=""/>
        <dsp:cNvSpPr/>
      </dsp:nvSpPr>
      <dsp:spPr>
        <a:xfrm rot="478477">
          <a:off x="3567617" y="2072197"/>
          <a:ext cx="196787" cy="29151"/>
        </a:xfrm>
        <a:custGeom>
          <a:avLst/>
          <a:gdLst/>
          <a:ahLst/>
          <a:cxnLst/>
          <a:rect l="0" t="0" r="0" b="0"/>
          <a:pathLst>
            <a:path>
              <a:moveTo>
                <a:pt x="0" y="14575"/>
              </a:moveTo>
              <a:lnTo>
                <a:pt x="196787" y="14575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661091" y="2081853"/>
        <a:ext cx="9839" cy="9839"/>
      </dsp:txXfrm>
    </dsp:sp>
    <dsp:sp modelId="{15978340-5882-461B-B6E0-EC1A4CB6EF88}">
      <dsp:nvSpPr>
        <dsp:cNvPr id="0" name=""/>
        <dsp:cNvSpPr/>
      </dsp:nvSpPr>
      <dsp:spPr>
        <a:xfrm>
          <a:off x="3763453" y="1271615"/>
          <a:ext cx="5841137" cy="1657615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Transmission due to physical touch between an infected host and a susceptible host via body fluids on hands after cough or sneeze</a:t>
          </a:r>
        </a:p>
      </dsp:txBody>
      <dsp:txXfrm>
        <a:off x="3812003" y="1320165"/>
        <a:ext cx="5744037" cy="1560515"/>
      </dsp:txXfrm>
    </dsp:sp>
    <dsp:sp modelId="{14857194-9E52-4A15-8E91-4C2022729183}">
      <dsp:nvSpPr>
        <dsp:cNvPr id="0" name=""/>
        <dsp:cNvSpPr/>
      </dsp:nvSpPr>
      <dsp:spPr>
        <a:xfrm rot="2967579">
          <a:off x="1366904" y="3410134"/>
          <a:ext cx="1185683" cy="29151"/>
        </a:xfrm>
        <a:custGeom>
          <a:avLst/>
          <a:gdLst/>
          <a:ahLst/>
          <a:cxnLst/>
          <a:rect l="0" t="0" r="0" b="0"/>
          <a:pathLst>
            <a:path>
              <a:moveTo>
                <a:pt x="0" y="14575"/>
              </a:moveTo>
              <a:lnTo>
                <a:pt x="1185683" y="1457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930104" y="3395068"/>
        <a:ext cx="59284" cy="59284"/>
      </dsp:txXfrm>
    </dsp:sp>
    <dsp:sp modelId="{DF814F17-8525-4209-AE4C-164E9FDA1BC5}">
      <dsp:nvSpPr>
        <dsp:cNvPr id="0" name=""/>
        <dsp:cNvSpPr/>
      </dsp:nvSpPr>
      <dsp:spPr>
        <a:xfrm>
          <a:off x="2345083" y="3579237"/>
          <a:ext cx="1223484" cy="592003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Close contact</a:t>
          </a:r>
        </a:p>
      </dsp:txBody>
      <dsp:txXfrm>
        <a:off x="2362422" y="3596576"/>
        <a:ext cx="1188806" cy="557325"/>
      </dsp:txXfrm>
    </dsp:sp>
    <dsp:sp modelId="{48D45E31-0320-47BA-861D-782189FDECF4}">
      <dsp:nvSpPr>
        <dsp:cNvPr id="0" name=""/>
        <dsp:cNvSpPr/>
      </dsp:nvSpPr>
      <dsp:spPr>
        <a:xfrm>
          <a:off x="3568568" y="3860663"/>
          <a:ext cx="188295" cy="29151"/>
        </a:xfrm>
        <a:custGeom>
          <a:avLst/>
          <a:gdLst/>
          <a:ahLst/>
          <a:cxnLst/>
          <a:rect l="0" t="0" r="0" b="0"/>
          <a:pathLst>
            <a:path>
              <a:moveTo>
                <a:pt x="0" y="14575"/>
              </a:moveTo>
              <a:lnTo>
                <a:pt x="188295" y="14575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658008" y="3870532"/>
        <a:ext cx="9414" cy="9414"/>
      </dsp:txXfrm>
    </dsp:sp>
    <dsp:sp modelId="{1D82A5D6-1EA5-41FD-A91B-588171F13877}">
      <dsp:nvSpPr>
        <dsp:cNvPr id="0" name=""/>
        <dsp:cNvSpPr/>
      </dsp:nvSpPr>
      <dsp:spPr>
        <a:xfrm>
          <a:off x="3756863" y="3046431"/>
          <a:ext cx="5841137" cy="1657615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Transmission of pathogen in airborne droplets between an infected host and a susceptible host, such as sneezing/coughing within 1 metre or due</a:t>
          </a:r>
          <a:br>
            <a:rPr lang="en-GB" sz="2000" kern="1200" dirty="0">
              <a:solidFill>
                <a:schemeClr val="tx1"/>
              </a:solidFill>
            </a:rPr>
          </a:br>
          <a:r>
            <a:rPr lang="en-GB" sz="2000" kern="1200" dirty="0">
              <a:solidFill>
                <a:schemeClr val="tx1"/>
              </a:solidFill>
            </a:rPr>
            <a:t>to close proximity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805413" y="3094981"/>
        <a:ext cx="5744037" cy="15605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9D1FD-0B22-44BF-804F-38C5FF4A3386}">
      <dsp:nvSpPr>
        <dsp:cNvPr id="0" name=""/>
        <dsp:cNvSpPr/>
      </dsp:nvSpPr>
      <dsp:spPr>
        <a:xfrm>
          <a:off x="8673" y="2094476"/>
          <a:ext cx="2405491" cy="1004492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accent1"/>
              </a:solidFill>
            </a:rPr>
            <a:t>Indirect transmission</a:t>
          </a:r>
        </a:p>
      </dsp:txBody>
      <dsp:txXfrm>
        <a:off x="38094" y="2123897"/>
        <a:ext cx="2346649" cy="945650"/>
      </dsp:txXfrm>
    </dsp:sp>
    <dsp:sp modelId="{B3A410BD-3924-9D4E-8050-3BB00E468DE5}">
      <dsp:nvSpPr>
        <dsp:cNvPr id="0" name=""/>
        <dsp:cNvSpPr/>
      </dsp:nvSpPr>
      <dsp:spPr>
        <a:xfrm rot="18521653">
          <a:off x="2059677" y="1834541"/>
          <a:ext cx="1891427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891427" y="2405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2958105" y="1811314"/>
        <a:ext cx="94571" cy="94571"/>
      </dsp:txXfrm>
    </dsp:sp>
    <dsp:sp modelId="{C749A9FE-B251-9E4D-B93E-DF93DD974ABE}">
      <dsp:nvSpPr>
        <dsp:cNvPr id="0" name=""/>
        <dsp:cNvSpPr/>
      </dsp:nvSpPr>
      <dsp:spPr>
        <a:xfrm>
          <a:off x="3596617" y="824560"/>
          <a:ext cx="1941201" cy="591832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accent1"/>
              </a:solidFill>
            </a:rPr>
            <a:t>Fomite</a:t>
          </a:r>
        </a:p>
      </dsp:txBody>
      <dsp:txXfrm>
        <a:off x="3613951" y="841894"/>
        <a:ext cx="1906533" cy="557164"/>
      </dsp:txXfrm>
    </dsp:sp>
    <dsp:sp modelId="{C287BBBF-F4E5-C740-9EC1-D09DC71DB3BB}">
      <dsp:nvSpPr>
        <dsp:cNvPr id="0" name=""/>
        <dsp:cNvSpPr/>
      </dsp:nvSpPr>
      <dsp:spPr>
        <a:xfrm>
          <a:off x="5537818" y="1096417"/>
          <a:ext cx="1182451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182451" y="24058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6099483" y="1090915"/>
        <a:ext cx="59122" cy="59122"/>
      </dsp:txXfrm>
    </dsp:sp>
    <dsp:sp modelId="{A47F04A9-E006-AC47-8FB1-A10C40102AD8}">
      <dsp:nvSpPr>
        <dsp:cNvPr id="0" name=""/>
        <dsp:cNvSpPr/>
      </dsp:nvSpPr>
      <dsp:spPr>
        <a:xfrm>
          <a:off x="6720270" y="42065"/>
          <a:ext cx="2725788" cy="215682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accent1"/>
              </a:solidFill>
            </a:rPr>
            <a:t>When airborne droplets containing influenza virus land on an inanimate object making it a fomite</a:t>
          </a:r>
        </a:p>
      </dsp:txBody>
      <dsp:txXfrm>
        <a:off x="6783441" y="105236"/>
        <a:ext cx="2599446" cy="2030479"/>
      </dsp:txXfrm>
    </dsp:sp>
    <dsp:sp modelId="{48D45E31-0320-47BA-861D-782189FDECF4}">
      <dsp:nvSpPr>
        <dsp:cNvPr id="0" name=""/>
        <dsp:cNvSpPr/>
      </dsp:nvSpPr>
      <dsp:spPr>
        <a:xfrm rot="2894587">
          <a:off x="2117803" y="3234520"/>
          <a:ext cx="1774464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774464" y="2405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960674" y="3214217"/>
        <a:ext cx="88723" cy="88723"/>
      </dsp:txXfrm>
    </dsp:sp>
    <dsp:sp modelId="{1D82A5D6-1EA5-41FD-A91B-588171F13877}">
      <dsp:nvSpPr>
        <dsp:cNvPr id="0" name=""/>
        <dsp:cNvSpPr/>
      </dsp:nvSpPr>
      <dsp:spPr>
        <a:xfrm>
          <a:off x="3595907" y="3505445"/>
          <a:ext cx="1959293" cy="82997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accent1"/>
              </a:solidFill>
            </a:rPr>
            <a:t>Airborne droplets</a:t>
          </a:r>
          <a:endParaRPr lang="en-US" sz="2000" kern="1200" dirty="0">
            <a:solidFill>
              <a:schemeClr val="accent1"/>
            </a:solidFill>
          </a:endParaRPr>
        </a:p>
      </dsp:txBody>
      <dsp:txXfrm>
        <a:off x="3620216" y="3529754"/>
        <a:ext cx="1910675" cy="781359"/>
      </dsp:txXfrm>
    </dsp:sp>
    <dsp:sp modelId="{417D80D0-C9B5-AD41-8064-6A541E6CB24C}">
      <dsp:nvSpPr>
        <dsp:cNvPr id="0" name=""/>
        <dsp:cNvSpPr/>
      </dsp:nvSpPr>
      <dsp:spPr>
        <a:xfrm rot="21535905">
          <a:off x="5555113" y="3887019"/>
          <a:ext cx="1003691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003691" y="24058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6031867" y="3885985"/>
        <a:ext cx="50184" cy="50184"/>
      </dsp:txXfrm>
    </dsp:sp>
    <dsp:sp modelId="{587D9B60-625D-EA4A-88A8-4141245602B7}">
      <dsp:nvSpPr>
        <dsp:cNvPr id="0" name=""/>
        <dsp:cNvSpPr/>
      </dsp:nvSpPr>
      <dsp:spPr>
        <a:xfrm>
          <a:off x="6558718" y="2368421"/>
          <a:ext cx="3135153" cy="3066600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34925" cap="flat" cmpd="sng" algn="in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accent1"/>
              </a:solidFill>
            </a:rPr>
            <a:t>When the airborne droplets (if small enough) become an aerosol &amp; drift with the air currents beyond 1 – 2 meters, to be inhaled at a later time by a susceptible host  </a:t>
          </a:r>
        </a:p>
      </dsp:txBody>
      <dsp:txXfrm>
        <a:off x="6648536" y="2458239"/>
        <a:ext cx="2955517" cy="2886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FB77F-815F-40C5-A375-70AC21653D47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3DA49-D9C3-4B3D-AC72-6970E7C404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448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0CB5733-7B5D-4926-A022-ABBD09B474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07E3924B-6E27-4FAF-B938-43921A01A8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9DB8315E-D2EC-4F94-BCB7-43049ADC7B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73D5F0-04DC-47A4-9647-0068BDD1EA0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6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DC817746-3264-4CCB-B234-ACB51A18E8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3273934-A946-41DC-B77E-7D6B33FF46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ADD07C62-E3AB-4956-A073-EFE9E57965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79AE06-3E0D-42F9-938C-4A0F034020A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731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0BBB9392-C47E-492F-B655-4607CDBE89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EB67DB3B-A50C-4E0C-8F62-3B81A02FAF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96A1CF0-1D30-4D76-93D4-F2FC43891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7ECEF9-7547-4EC0-91F3-C94218A140F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06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9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8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8630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08784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01C83-1115-493B-B19C-A5EC9C8E2DB5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813C2-9881-4014-9D60-B3CD319297C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023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E05B29-F183-4E8B-A2BB-AF15F363988E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39DD92-C72B-4150-980C-B58B81F2333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9545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9E672-2FB8-4C80-92A0-E4E76F8086E2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399C-7FD6-4819-911D-D591C35613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965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039FA-CABE-4830-8451-D18840E46686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04D8-4F19-40F5-937E-E177A731EB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452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265BD0-BA4A-45E4-B28A-41D6AC72F38A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5EBC-95AB-4E08-BA71-0CC2E70C07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283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A1B96D-4793-4EBF-88AB-AF1D4AA69D38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2B61-E101-46F2-AEE7-36A63FC1E3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811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223765-3995-40F7-A3F6-B367E6731479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5ADA8C-FD13-4B31-A620-AA84DC46E7C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828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9489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05CB6E-33C5-445C-8E7C-1501F7C69D44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00DA8E-898C-45D6-B17A-68A50253D8A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5272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EC6EA4-94DF-4B85-B26C-5DECAAE73822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5892-A3AC-426F-9AD8-CE163CD6AB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023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C1DB8-8C5B-4A42-B3C8-EF58AAF1A272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5AC7-43F4-4ED5-A925-F5AEB8CA56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59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393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38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728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61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509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3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801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7497-4156-4A17-8BD0-C836578FC8F4}" type="datetimeFigureOut">
              <a:rPr lang="en-AU" smtClean="0"/>
              <a:t>13/06/2022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22C8-9E38-4847-AE35-2C71C6387A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15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05CB6E-33C5-445C-8E7C-1501F7C69D44}" type="datetimeFigureOut">
              <a:rPr lang="en-US" altLang="en-US" smtClean="0"/>
              <a:pPr>
                <a:defRPr/>
              </a:pPr>
              <a:t>6/13/2022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D00DA8E-898C-45D6-B17A-68A50253D8A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756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XzwtGFyBik" TargetMode="External"/><Relationship Id="rId2" Type="http://schemas.openxmlformats.org/officeDocument/2006/relationships/hyperlink" Target="https://www.youtube.com/watch?v=WSZEcpti2i0&amp;list=PLsMs3sjjy-pCcR8l3ohnIUhIiCwEjQB6K&amp;index=93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123" descr="Viruses suspended on mid-air">
            <a:extLst>
              <a:ext uri="{FF2B5EF4-FFF2-40B4-BE49-F238E27FC236}">
                <a16:creationId xmlns:a16="http://schemas.microsoft.com/office/drawing/2014/main" id="{26E09614-B906-2B13-EC66-4A48C0D970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685" b="12300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5122" name="Title 1">
            <a:extLst>
              <a:ext uri="{FF2B5EF4-FFF2-40B4-BE49-F238E27FC236}">
                <a16:creationId xmlns:a16="http://schemas.microsoft.com/office/drawing/2014/main" id="{86DE25A6-B05E-4F27-8C04-A18BDDC1B5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>
                <a:cs typeface="Arial" panose="020B0604020202020204" pitchFamily="34" charset="0"/>
              </a:rPr>
              <a:t/>
            </a:r>
            <a:br>
              <a:rPr lang="en-US" altLang="en-US" sz="3400" dirty="0">
                <a:cs typeface="Arial" panose="020B0604020202020204" pitchFamily="34" charset="0"/>
              </a:rPr>
            </a:br>
            <a:r>
              <a:rPr lang="en-US" altLang="en-US" sz="3400" b="1" dirty="0" smtClean="0">
                <a:cs typeface="Arial" panose="020B0604020202020204" pitchFamily="34" charset="0"/>
              </a:rPr>
              <a:t>Influenza</a:t>
            </a:r>
            <a:r>
              <a:rPr lang="en-US" altLang="en-US" sz="3400" b="1" dirty="0">
                <a:cs typeface="Arial" panose="020B0604020202020204" pitchFamily="34" charset="0"/>
              </a:rPr>
              <a:t/>
            </a:r>
            <a:br>
              <a:rPr lang="en-US" altLang="en-US" sz="3400" b="1" dirty="0">
                <a:cs typeface="Arial" panose="020B0604020202020204" pitchFamily="34" charset="0"/>
              </a:rPr>
            </a:br>
            <a:r>
              <a:rPr lang="en-US" altLang="en-US" sz="3400" b="1" dirty="0">
                <a:cs typeface="Arial" panose="020B0604020202020204" pitchFamily="34" charset="0"/>
              </a:rPr>
              <a:t> Updated by </a:t>
            </a:r>
            <a:r>
              <a:rPr lang="en-US" altLang="en-US" sz="3400" b="1" dirty="0" err="1">
                <a:cs typeface="Arial" panose="020B0604020202020204" pitchFamily="34" charset="0"/>
              </a:rPr>
              <a:t>Ms</a:t>
            </a:r>
            <a:r>
              <a:rPr lang="en-US" altLang="en-US" sz="3400" b="1" dirty="0">
                <a:cs typeface="Arial" panose="020B0604020202020204" pitchFamily="34" charset="0"/>
              </a:rPr>
              <a:t> Rayner 2022</a:t>
            </a:r>
          </a:p>
        </p:txBody>
      </p:sp>
    </p:spTree>
    <p:extLst>
      <p:ext uri="{BB962C8B-B14F-4D97-AF65-F5344CB8AC3E}">
        <p14:creationId xmlns:p14="http://schemas.microsoft.com/office/powerpoint/2010/main" val="4084020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D594-74F2-4BFA-A0C3-B2A39C6E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537" y="1638300"/>
            <a:ext cx="10677525" cy="35814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Mode of transmission – Close contact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0000"/>
                </a:solidFill>
              </a:rPr>
              <a:t>Spread by close host contact, airborne droplets and touching contaminated surfaces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How quickly the virus spreads via these methods will be influenced by</a:t>
            </a:r>
          </a:p>
          <a:p>
            <a:pPr marL="987552" lvl="1" indent="-4572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AU" altLang="en-US" dirty="0">
                <a:solidFill>
                  <a:srgbClr val="000000"/>
                </a:solidFill>
              </a:rPr>
              <a:t>Host density</a:t>
            </a:r>
          </a:p>
          <a:p>
            <a:pPr marL="987552" lvl="1" indent="-4572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Host behaviour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0000"/>
                </a:solidFill>
              </a:rPr>
              <a:t>Spread will be faster when host density is high because potential hosts come in close contact more often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Spread will be faster if hosts have unhygienic practices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Will spread to </a:t>
            </a:r>
            <a:r>
              <a:rPr lang="en-AU" altLang="en-US" dirty="0">
                <a:solidFill>
                  <a:srgbClr val="000000"/>
                </a:solidFill>
              </a:rPr>
              <a:t>new areas if infected hosts move around</a:t>
            </a:r>
            <a:endParaRPr lang="en-AU" altLang="en-US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B26055-753B-624B-9CBA-D40E5497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152400"/>
            <a:ext cx="10584663" cy="1485900"/>
          </a:xfrm>
        </p:spPr>
        <p:txBody>
          <a:bodyPr/>
          <a:lstStyle/>
          <a:p>
            <a:r>
              <a:rPr lang="en-AU" altLang="en-US" b="1" dirty="0"/>
              <a:t>Influenza Virus Mode of transmission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23729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825079C6-0DB5-4E76-8AD9-940923B2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7" y="300038"/>
            <a:ext cx="11044238" cy="1485900"/>
          </a:xfrm>
        </p:spPr>
        <p:txBody>
          <a:bodyPr/>
          <a:lstStyle/>
          <a:p>
            <a:r>
              <a:rPr lang="en-AU" altLang="en-US" b="1" dirty="0"/>
              <a:t>Influenza Virus Replication</a:t>
            </a:r>
            <a:endParaRPr lang="en-AU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D594-74F2-4BFA-A0C3-B2A39C6E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42988"/>
            <a:ext cx="5352535" cy="358140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The viruses will attach to epithelial cells along the respiratory tract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0000"/>
                </a:solidFill>
              </a:rPr>
              <a:t>I</a:t>
            </a: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f those cells contain suitable virus receptor cells.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The influenza virus is an RNA-type virus. It will undergo viral replication inside the epithelial cells.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0000"/>
                </a:solidFill>
              </a:rPr>
              <a:t>After the release of new viruses from the epithelial cells, a cough or sneeze may send a spray of airborne droplets into the air.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32E5F5D7-284D-984F-B9E5-BAF6A50501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46"/>
          <a:stretch/>
        </p:blipFill>
        <p:spPr bwMode="auto">
          <a:xfrm>
            <a:off x="7014648" y="1576388"/>
            <a:ext cx="4651926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55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B76A-7BB2-094B-9ACA-C94966DC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191" y="13438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Influenza </a:t>
            </a:r>
            <a:r>
              <a:rPr lang="en-US" dirty="0"/>
              <a:t>– </a:t>
            </a:r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D26617-1771-F44B-B10F-8A0627320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54233" y="1102335"/>
            <a:ext cx="5619403" cy="3893614"/>
          </a:xfrm>
        </p:spPr>
        <p:txBody>
          <a:bodyPr>
            <a:noAutofit/>
          </a:bodyPr>
          <a:lstStyle/>
          <a:p>
            <a:r>
              <a:rPr lang="en-US" dirty="0"/>
              <a:t>Vaccination</a:t>
            </a:r>
          </a:p>
          <a:p>
            <a:r>
              <a:rPr lang="en-US" dirty="0" smtClean="0"/>
              <a:t>Hygiene</a:t>
            </a:r>
            <a:endParaRPr lang="en-US" dirty="0"/>
          </a:p>
          <a:p>
            <a:pPr lvl="1"/>
            <a:r>
              <a:rPr lang="en-US" dirty="0"/>
              <a:t>Washing hands</a:t>
            </a:r>
          </a:p>
          <a:p>
            <a:pPr lvl="1"/>
            <a:r>
              <a:rPr lang="en-US" dirty="0"/>
              <a:t>Using hand </a:t>
            </a:r>
            <a:r>
              <a:rPr lang="en-US" dirty="0" smtClean="0"/>
              <a:t>sanitizer</a:t>
            </a:r>
          </a:p>
          <a:p>
            <a:pPr lvl="1"/>
            <a:r>
              <a:rPr lang="en-US" dirty="0"/>
              <a:t>Cover cough &amp; </a:t>
            </a:r>
            <a:r>
              <a:rPr lang="en-US" dirty="0" smtClean="0"/>
              <a:t>sneezes</a:t>
            </a:r>
            <a:endParaRPr lang="en-US" dirty="0"/>
          </a:p>
          <a:p>
            <a:pPr lvl="1"/>
            <a:r>
              <a:rPr lang="en-US" dirty="0"/>
              <a:t>Cleaning &amp; sanitizing surfaces</a:t>
            </a:r>
          </a:p>
          <a:p>
            <a:r>
              <a:rPr lang="en-US" dirty="0" smtClean="0"/>
              <a:t>Quarantine</a:t>
            </a:r>
          </a:p>
          <a:p>
            <a:pPr lvl="1"/>
            <a:r>
              <a:rPr lang="en-US" dirty="0" smtClean="0"/>
              <a:t>Isolate </a:t>
            </a:r>
            <a:r>
              <a:rPr lang="en-US" dirty="0"/>
              <a:t>when </a:t>
            </a:r>
            <a:r>
              <a:rPr lang="en-US" dirty="0" smtClean="0"/>
              <a:t>sick while exhibiting symptoms of illness</a:t>
            </a:r>
            <a:endParaRPr lang="en-US" dirty="0"/>
          </a:p>
          <a:p>
            <a:pPr lvl="2"/>
            <a:r>
              <a:rPr lang="en-US" sz="2000" dirty="0"/>
              <a:t>Stay away from work, child care, school, mass gatherings</a:t>
            </a:r>
          </a:p>
          <a:p>
            <a:r>
              <a:rPr lang="en-US" dirty="0" smtClean="0"/>
              <a:t>Personal PPE</a:t>
            </a:r>
          </a:p>
          <a:p>
            <a:pPr lvl="1"/>
            <a:r>
              <a:rPr lang="en-US" dirty="0" smtClean="0"/>
              <a:t>Face masks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3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B76A-7BB2-094B-9ACA-C94966DC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37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Influenza – Treatment 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FEA430-B955-0D45-A69A-B14E12274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69392" y="2291054"/>
            <a:ext cx="4443984" cy="25621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Rest</a:t>
            </a:r>
          </a:p>
          <a:p>
            <a:r>
              <a:rPr lang="en-US" dirty="0"/>
              <a:t>Drink fluids</a:t>
            </a:r>
          </a:p>
          <a:p>
            <a:r>
              <a:rPr lang="en-US" dirty="0"/>
              <a:t>Paracetamol</a:t>
            </a:r>
          </a:p>
          <a:p>
            <a:r>
              <a:rPr lang="en-US" dirty="0"/>
              <a:t>Decongestants</a:t>
            </a:r>
          </a:p>
          <a:p>
            <a:r>
              <a:rPr lang="en-US" dirty="0"/>
              <a:t>Antivirals</a:t>
            </a:r>
          </a:p>
          <a:p>
            <a:r>
              <a:rPr lang="en-US" dirty="0"/>
              <a:t>Hospitalization</a:t>
            </a:r>
          </a:p>
        </p:txBody>
      </p:sp>
    </p:spTree>
    <p:extLst>
      <p:ext uri="{BB962C8B-B14F-4D97-AF65-F5344CB8AC3E}">
        <p14:creationId xmlns:p14="http://schemas.microsoft.com/office/powerpoint/2010/main" val="3454066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5EDE2-1BA4-8C47-88C1-6F1F8909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09FEC-2B32-4C43-A8B9-4E8F9CE01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https://www.youtube.com/watch?v=WSZEcpti2i0&amp;list=PLsMs3sjjy-pCcR8l3ohnIUhIiCwEjQB6K&amp;index=93</a:t>
            </a:r>
            <a:endParaRPr lang="en-US" dirty="0"/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https://www.youtube.com/watch?v=oXzwtGFyBik</a:t>
            </a:r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9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C2FA559-0322-4BD8-8DAD-A6519E744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/>
              <a:t>Influenza Virus</a:t>
            </a:r>
          </a:p>
        </p:txBody>
      </p:sp>
      <p:sp>
        <p:nvSpPr>
          <p:cNvPr id="37892" name="Rectangle 1">
            <a:extLst>
              <a:ext uri="{FF2B5EF4-FFF2-40B4-BE49-F238E27FC236}">
                <a16:creationId xmlns:a16="http://schemas.microsoft.com/office/drawing/2014/main" id="{559C2DCB-4622-41BC-8381-4FF3639D3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19250"/>
            <a:ext cx="84582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Arial"/>
              </a:rPr>
              <a:t>The infectious agents that cause influenza are the </a:t>
            </a:r>
            <a:r>
              <a:rPr kumimoji="0" lang="en-AU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MS PGothic"/>
                <a:cs typeface="Arial"/>
              </a:rPr>
              <a:t>influenza A, B or C viruses</a:t>
            </a:r>
            <a:r>
              <a:rPr kumimoji="0" lang="en-AU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Arial"/>
              </a:rPr>
              <a:t>. </a:t>
            </a:r>
            <a:endParaRPr kumimoji="0" lang="en-AU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37893" name="Picture 4" descr="General structure of a virus">
            <a:extLst>
              <a:ext uri="{FF2B5EF4-FFF2-40B4-BE49-F238E27FC236}">
                <a16:creationId xmlns:a16="http://schemas.microsoft.com/office/drawing/2014/main" id="{BD03BCF3-6B54-433B-A045-0B8117FD0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21"/>
          <a:stretch>
            <a:fillRect/>
          </a:stretch>
        </p:blipFill>
        <p:spPr bwMode="auto">
          <a:xfrm>
            <a:off x="4419600" y="2608264"/>
            <a:ext cx="2743200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9611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825079C6-0DB5-4E76-8AD9-940923B2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/>
              <a:t>Influenza Virus Structure</a:t>
            </a:r>
            <a:endParaRPr lang="en-AU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D594-74F2-4BFA-A0C3-B2A39C6E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613" y="1638300"/>
            <a:ext cx="9601200" cy="35814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ea typeface="MS PGothic"/>
                <a:cs typeface="+mn-cs"/>
              </a:rPr>
              <a:t>The </a:t>
            </a:r>
            <a:r>
              <a:rPr lang="en-AU" altLang="en-US" kern="1200" dirty="0">
                <a:solidFill>
                  <a:srgbClr val="FF0000"/>
                </a:solidFill>
                <a:ea typeface="MS PGothic"/>
                <a:cs typeface="+mn-cs"/>
              </a:rPr>
              <a:t>single-stranded enveloped RNA virus</a:t>
            </a: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 marL="0" indent="0">
              <a:buNone/>
              <a:defRPr/>
            </a:pPr>
            <a:endParaRPr lang="en-AU" dirty="0"/>
          </a:p>
        </p:txBody>
      </p:sp>
      <p:pic>
        <p:nvPicPr>
          <p:cNvPr id="4" name="Picture 4" descr="General structure of a virus">
            <a:extLst>
              <a:ext uri="{FF2B5EF4-FFF2-40B4-BE49-F238E27FC236}">
                <a16:creationId xmlns:a16="http://schemas.microsoft.com/office/drawing/2014/main" id="{BD03BCF3-6B54-433B-A045-0B8117FD0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21"/>
          <a:stretch>
            <a:fillRect/>
          </a:stretch>
        </p:blipFill>
        <p:spPr bwMode="auto">
          <a:xfrm>
            <a:off x="4419600" y="2608264"/>
            <a:ext cx="2743200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80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F3CD-2190-4734-AD5D-FC23A86B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4325"/>
            <a:ext cx="9601200" cy="1485900"/>
          </a:xfrm>
        </p:spPr>
        <p:txBody>
          <a:bodyPr/>
          <a:lstStyle/>
          <a:p>
            <a:r>
              <a:rPr lang="en-US" dirty="0">
                <a:ea typeface="MS PGothic"/>
              </a:rPr>
              <a:t>Influenza Life Cycle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280D-346B-42A3-84C0-81526432C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057275"/>
            <a:ext cx="9601200" cy="35814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Caused by Influenza A, B or C Virus </a:t>
            </a:r>
          </a:p>
          <a:p>
            <a:pPr>
              <a:buFont typeface="Arial"/>
              <a:buChar char="•"/>
            </a:pPr>
            <a:endParaRPr lang="en-US" dirty="0">
              <a:ea typeface="+mn-lt"/>
              <a:cs typeface="+mn-lt"/>
            </a:endParaRPr>
          </a:p>
          <a:p>
            <a:pPr marL="0" indent="0"/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5A41467-3450-4EE5-9723-7659BCCCA6C3}"/>
              </a:ext>
            </a:extLst>
          </p:cNvPr>
          <p:cNvGraphicFramePr/>
          <p:nvPr>
            <p:extLst/>
          </p:nvPr>
        </p:nvGraphicFramePr>
        <p:xfrm>
          <a:off x="3824288" y="785812"/>
          <a:ext cx="8839200" cy="5495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1">
            <a:extLst>
              <a:ext uri="{FF2B5EF4-FFF2-40B4-BE49-F238E27FC236}">
                <a16:creationId xmlns:a16="http://schemas.microsoft.com/office/drawing/2014/main" id="{2AD3B19C-F144-2E48-93C8-37A93A0C40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75"/>
          <a:stretch/>
        </p:blipFill>
        <p:spPr bwMode="auto">
          <a:xfrm>
            <a:off x="1371600" y="4638675"/>
            <a:ext cx="3439297" cy="209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44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D3E1B89-37A1-471F-838D-AB065287E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/>
              <a:t>Influenza life cycle</a:t>
            </a:r>
          </a:p>
        </p:txBody>
      </p:sp>
      <p:pic>
        <p:nvPicPr>
          <p:cNvPr id="40964" name="Picture 1">
            <a:extLst>
              <a:ext uri="{FF2B5EF4-FFF2-40B4-BE49-F238E27FC236}">
                <a16:creationId xmlns:a16="http://schemas.microsoft.com/office/drawing/2014/main" id="{8F91DDD9-E43A-44D7-8ED1-479A5698B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2138364"/>
            <a:ext cx="80391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10085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825079C6-0DB5-4E76-8AD9-940923B2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152400"/>
            <a:ext cx="10584663" cy="1485900"/>
          </a:xfrm>
        </p:spPr>
        <p:txBody>
          <a:bodyPr/>
          <a:lstStyle/>
          <a:p>
            <a:r>
              <a:rPr lang="en-AU" altLang="en-US" b="1" dirty="0"/>
              <a:t>Influenza Virus Mode of Transmission</a:t>
            </a:r>
            <a:endParaRPr lang="en-AU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D594-74F2-4BFA-A0C3-B2A39C6E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066800"/>
            <a:ext cx="10584663" cy="35814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ea typeface="MS PGothic"/>
                <a:cs typeface="+mn-cs"/>
              </a:rPr>
              <a:t>The</a:t>
            </a:r>
            <a:r>
              <a:rPr lang="en-AU" altLang="en-US" kern="1200" dirty="0">
                <a:solidFill>
                  <a:srgbClr val="FF0000"/>
                </a:solidFill>
                <a:ea typeface="MS PGothic"/>
                <a:cs typeface="+mn-cs"/>
              </a:rPr>
              <a:t> influenza virus </a:t>
            </a:r>
            <a:r>
              <a:rPr lang="en-AU" altLang="en-US" kern="1200" dirty="0">
                <a:solidFill>
                  <a:srgbClr val="000000"/>
                </a:solidFill>
                <a:ea typeface="MS PGothic"/>
                <a:cs typeface="+mn-cs"/>
              </a:rPr>
              <a:t>is usually transmitted from the </a:t>
            </a:r>
            <a:r>
              <a:rPr lang="en-AU" altLang="en-US" kern="1200" dirty="0">
                <a:solidFill>
                  <a:srgbClr val="FF0000"/>
                </a:solidFill>
                <a:ea typeface="MS PGothic"/>
                <a:cs typeface="+mn-cs"/>
              </a:rPr>
              <a:t>respiratory tract</a:t>
            </a:r>
            <a:r>
              <a:rPr lang="en-AU" altLang="en-US" kern="1200" dirty="0">
                <a:solidFill>
                  <a:srgbClr val="000000"/>
                </a:solidFill>
                <a:ea typeface="MS PGothic"/>
                <a:cs typeface="+mn-cs"/>
              </a:rPr>
              <a:t>, through the air inside airborne droplets, when an infected host coughs or sneezes.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ea typeface="MS PGothic"/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ea typeface="MS PGothic"/>
                <a:cs typeface="+mn-cs"/>
              </a:rPr>
              <a:t>The viruses, found in the airborne droplets/spray, are inhaled</a:t>
            </a:r>
            <a:r>
              <a:rPr lang="en-AU" altLang="en-US" dirty="0">
                <a:solidFill>
                  <a:srgbClr val="000000"/>
                </a:solidFill>
                <a:ea typeface="MS PGothic"/>
              </a:rPr>
              <a:t> by a susceptible host in close proximity</a:t>
            </a: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Therefore, the mode of transmission</a:t>
            </a:r>
            <a:r>
              <a:rPr lang="en-AU" altLang="en-US" dirty="0">
                <a:solidFill>
                  <a:srgbClr val="000000"/>
                </a:solidFill>
              </a:rPr>
              <a:t> is primarily </a:t>
            </a: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AU" altLang="en-US" kern="1200" dirty="0">
                <a:solidFill>
                  <a:srgbClr val="FF0000"/>
                </a:solidFill>
                <a:cs typeface="+mn-cs"/>
              </a:rPr>
              <a:t>direct transmission via close contact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FF0000"/>
              </a:solidFill>
              <a:cs typeface="+mn-cs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A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EA319AAF-8011-6049-87C8-EB27E817F8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75"/>
          <a:stretch/>
        </p:blipFill>
        <p:spPr bwMode="auto">
          <a:xfrm>
            <a:off x="4150582" y="3605749"/>
            <a:ext cx="4626647" cy="2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59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8D594-74F2-4BFA-A0C3-B2A39C6EE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043" y="895350"/>
            <a:ext cx="10677525" cy="35814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After the release of new viruses from the epithelial cells, a cough or sneeze may send a spray of airborne droplets into the air.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The droplets may be inhaled by someone in close proximity or become an aerosol and drift with air currents, to be inhaled at a later time or land on a surface known as a fomite.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AU" altLang="en-US" kern="12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Therefore, transmission, although usually </a:t>
            </a:r>
            <a:r>
              <a:rPr lang="en-AU" altLang="en-US" kern="1200" dirty="0">
                <a:solidFill>
                  <a:srgbClr val="FF0000"/>
                </a:solidFill>
                <a:cs typeface="+mn-cs"/>
              </a:rPr>
              <a:t>direct via close contact</a:t>
            </a:r>
            <a:r>
              <a:rPr lang="en-AU" altLang="en-US" kern="1200" dirty="0">
                <a:solidFill>
                  <a:srgbClr val="000000"/>
                </a:solidFill>
                <a:cs typeface="+mn-cs"/>
              </a:rPr>
              <a:t>, can be </a:t>
            </a:r>
            <a:r>
              <a:rPr lang="en-AU" altLang="en-US" kern="1200" dirty="0">
                <a:solidFill>
                  <a:srgbClr val="FF0000"/>
                </a:solidFill>
                <a:cs typeface="+mn-cs"/>
              </a:rPr>
              <a:t>indirect via airborne droplets or fomites.</a:t>
            </a:r>
          </a:p>
          <a:p>
            <a:pPr>
              <a:lnSpc>
                <a:spcPct val="100000"/>
              </a:lnSpc>
              <a:defRPr/>
            </a:pPr>
            <a:endParaRPr lang="en-A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35B4E966-35F2-944C-B5E8-5247BEEF05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75"/>
          <a:stretch/>
        </p:blipFill>
        <p:spPr bwMode="auto">
          <a:xfrm>
            <a:off x="6948484" y="3774355"/>
            <a:ext cx="4841084" cy="294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2B26055-753B-624B-9CBA-D40E5497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152400"/>
            <a:ext cx="10584663" cy="1485900"/>
          </a:xfrm>
        </p:spPr>
        <p:txBody>
          <a:bodyPr/>
          <a:lstStyle/>
          <a:p>
            <a:r>
              <a:rPr lang="en-AU" altLang="en-US" b="1" dirty="0"/>
              <a:t>Influenza Virus Mode of transmission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44631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F0F8-856C-FA46-AE7C-CF3DFF96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744" y="223838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Influenza Modes of Transmission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C1CDE1-76AC-3E4F-8908-D9872560BF6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300163" y="909638"/>
          <a:ext cx="10186987" cy="5948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25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18673-3B0B-0F4C-BCD3-4D7236424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57163"/>
            <a:ext cx="9601200" cy="1485900"/>
          </a:xfrm>
        </p:spPr>
        <p:txBody>
          <a:bodyPr/>
          <a:lstStyle/>
          <a:p>
            <a:r>
              <a:rPr lang="en-US" dirty="0"/>
              <a:t>Influenza Modes of Transmission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D7E318-C04C-BB4B-9596-B5EA4C5C39F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219199" y="1000125"/>
          <a:ext cx="9882189" cy="552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33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Widescreen</PresentationFormat>
  <Paragraphs>88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Franklin Gothic Book</vt:lpstr>
      <vt:lpstr>Office Theme</vt:lpstr>
      <vt:lpstr>Crop</vt:lpstr>
      <vt:lpstr> Influenza  Updated by Ms Rayner 2022</vt:lpstr>
      <vt:lpstr>Influenza Virus</vt:lpstr>
      <vt:lpstr>Influenza Virus Structure</vt:lpstr>
      <vt:lpstr>Influenza Life Cycle</vt:lpstr>
      <vt:lpstr>Influenza life cycle</vt:lpstr>
      <vt:lpstr>Influenza Virus Mode of Transmission</vt:lpstr>
      <vt:lpstr>Influenza Virus Mode of transmission</vt:lpstr>
      <vt:lpstr>Influenza Modes of Transmission</vt:lpstr>
      <vt:lpstr>Influenza Modes of Transmission</vt:lpstr>
      <vt:lpstr>Influenza Virus Mode of transmission</vt:lpstr>
      <vt:lpstr>Influenza Virus Replication</vt:lpstr>
      <vt:lpstr>Influenza – Prevention</vt:lpstr>
      <vt:lpstr>Influenza – Treatment </vt:lpstr>
      <vt:lpstr>Watch!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Influenza  Updated by Ms Rayner 2022</dc:title>
  <dc:creator>RAYNER Elizabeth [Rossmoyne Senior High School]</dc:creator>
  <cp:lastModifiedBy>RAYNER Elizabeth [Rossmoyne Senior High School]</cp:lastModifiedBy>
  <cp:revision>1</cp:revision>
  <dcterms:created xsi:type="dcterms:W3CDTF">2022-06-13T02:32:09Z</dcterms:created>
  <dcterms:modified xsi:type="dcterms:W3CDTF">2022-06-13T02:32:18Z</dcterms:modified>
</cp:coreProperties>
</file>